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6" r:id="rId4"/>
    <p:sldId id="257" r:id="rId5"/>
    <p:sldId id="262" r:id="rId6"/>
    <p:sldId id="264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2" autoAdjust="0"/>
    <p:restoredTop sz="94660"/>
  </p:normalViewPr>
  <p:slideViewPr>
    <p:cSldViewPr>
      <p:cViewPr>
        <p:scale>
          <a:sx n="60" d="100"/>
          <a:sy n="60" d="100"/>
        </p:scale>
        <p:origin x="378" y="27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EECD3B-434C-FC19-FE8D-2E6241CE7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1E59F5-2634-C6E7-1E03-62C08626E7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389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D86F3B-6205-AC98-AA12-3B7005BCA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947017-810D-DC03-77D2-2131FB007C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1820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983AC99-7FCD-BD77-19ED-BE530AA9DF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64A43F-4B58-5E10-DA44-A533BC479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2088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60DC84-7D67-A150-8DB5-21F0FC1B7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03C3C9-DF68-11FA-585A-C77B73699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8055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EB556-E635-BCAD-2E52-332A2C54E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310A61-1A39-23B8-DC31-BC4529C18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5810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90EF81-6E69-E462-4EC6-99FC23BB6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A596E0-D52A-C4C3-5835-408108AF95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5D6721-46A1-EA85-4870-07E9954784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051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308491-8350-CFC8-E770-2647D30EF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BE6DFE-849E-9297-939C-7A1E0A31F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B082AD-6DCA-29D9-1651-0E26AC2D2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6ACB3C-1F83-3BAC-DAE2-605877BB1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A5ACBB7-E0C3-490C-784F-1C3E1D7FF6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6132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61381-E4D6-8E76-5723-EB556E5D7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992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08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D4C48-2354-4339-C159-894707857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644CC0-ECC8-6CAD-B2CE-C3469DF29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9E88E3-0069-87DA-E3A2-EE268311E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842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70589-4EA1-4B84-C389-08123072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34C3406-DB28-1421-5364-CB3C464C2C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525CB3-02D9-98DB-3638-567A16ED0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747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Group 2">
            <a:extLst>
              <a:ext uri="{FF2B5EF4-FFF2-40B4-BE49-F238E27FC236}">
                <a16:creationId xmlns:a16="http://schemas.microsoft.com/office/drawing/2014/main" id="{1C02455E-0E9F-99F1-FE63-D3DDB60D1037}"/>
              </a:ext>
            </a:extLst>
          </p:cNvPr>
          <p:cNvGraphicFramePr>
            <a:graphicFrameLocks noGrp="1"/>
          </p:cNvGraphicFramePr>
          <p:nvPr/>
        </p:nvGraphicFramePr>
        <p:xfrm>
          <a:off x="344488" y="836613"/>
          <a:ext cx="9217025" cy="5616577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300322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923299648"/>
                    </a:ext>
                  </a:extLst>
                </a:gridCol>
                <a:gridCol w="630237">
                  <a:extLst>
                    <a:ext uri="{9D8B030D-6E8A-4147-A177-3AD203B41FA5}">
                      <a16:colId xmlns:a16="http://schemas.microsoft.com/office/drawing/2014/main" val="48431547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4088252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644976278"/>
                    </a:ext>
                  </a:extLst>
                </a:gridCol>
                <a:gridCol w="630238">
                  <a:extLst>
                    <a:ext uri="{9D8B030D-6E8A-4147-A177-3AD203B41FA5}">
                      <a16:colId xmlns:a16="http://schemas.microsoft.com/office/drawing/2014/main" val="124063397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90359075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392466843"/>
                    </a:ext>
                  </a:extLst>
                </a:gridCol>
                <a:gridCol w="630237">
                  <a:extLst>
                    <a:ext uri="{9D8B030D-6E8A-4147-A177-3AD203B41FA5}">
                      <a16:colId xmlns:a16="http://schemas.microsoft.com/office/drawing/2014/main" val="3863214885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369962748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83765889"/>
                    </a:ext>
                  </a:extLst>
                </a:gridCol>
                <a:gridCol w="630238">
                  <a:extLst>
                    <a:ext uri="{9D8B030D-6E8A-4147-A177-3AD203B41FA5}">
                      <a16:colId xmlns:a16="http://schemas.microsoft.com/office/drawing/2014/main" val="331780864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782927739"/>
                    </a:ext>
                  </a:extLst>
                </a:gridCol>
              </a:tblGrid>
              <a:tr h="373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818058686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営業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846425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開発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213607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運用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803517"/>
                  </a:ext>
                </a:extLst>
              </a:tr>
            </a:tbl>
          </a:graphicData>
        </a:graphic>
      </p:graphicFrame>
      <p:sp>
        <p:nvSpPr>
          <p:cNvPr id="21578" name="Text Box 74">
            <a:extLst>
              <a:ext uri="{FF2B5EF4-FFF2-40B4-BE49-F238E27FC236}">
                <a16:creationId xmlns:a16="http://schemas.microsoft.com/office/drawing/2014/main" id="{31EF5434-5F7A-9709-7BCC-12FC045C7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 dirty="0">
                <a:ea typeface="メイリオ" panose="020B0604030504040204" pitchFamily="50" charset="-128"/>
              </a:rPr>
              <a:t>■</a:t>
            </a:r>
            <a:r>
              <a:rPr lang="ja-JP" altLang="en-US" sz="2400" b="1" dirty="0">
                <a:ea typeface="メイリオ" panose="020B0604030504040204" pitchFamily="50" charset="-128"/>
              </a:rPr>
              <a:t>１年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9" name="Group 3">
            <a:extLst>
              <a:ext uri="{FF2B5EF4-FFF2-40B4-BE49-F238E27FC236}">
                <a16:creationId xmlns:a16="http://schemas.microsoft.com/office/drawing/2014/main" id="{F4658E03-5348-EA52-3DD8-DDFFCA078602}"/>
              </a:ext>
            </a:extLst>
          </p:cNvPr>
          <p:cNvGraphicFramePr>
            <a:graphicFrameLocks noGrp="1"/>
          </p:cNvGraphicFramePr>
          <p:nvPr/>
        </p:nvGraphicFramePr>
        <p:xfrm>
          <a:off x="344488" y="836613"/>
          <a:ext cx="9217025" cy="5616577"/>
        </p:xfrm>
        <a:graphic>
          <a:graphicData uri="http://schemas.openxmlformats.org/drawingml/2006/table">
            <a:tbl>
              <a:tblPr/>
              <a:tblGrid>
                <a:gridCol w="1665287">
                  <a:extLst>
                    <a:ext uri="{9D8B030D-6E8A-4147-A177-3AD203B41FA5}">
                      <a16:colId xmlns:a16="http://schemas.microsoft.com/office/drawing/2014/main" val="4020072766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2991965707"/>
                    </a:ext>
                  </a:extLst>
                </a:gridCol>
                <a:gridCol w="1258887">
                  <a:extLst>
                    <a:ext uri="{9D8B030D-6E8A-4147-A177-3AD203B41FA5}">
                      <a16:colId xmlns:a16="http://schemas.microsoft.com/office/drawing/2014/main" val="167892364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21102214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130466044"/>
                    </a:ext>
                  </a:extLst>
                </a:gridCol>
                <a:gridCol w="1258887">
                  <a:extLst>
                    <a:ext uri="{9D8B030D-6E8A-4147-A177-3AD203B41FA5}">
                      <a16:colId xmlns:a16="http://schemas.microsoft.com/office/drawing/2014/main" val="480639951"/>
                    </a:ext>
                  </a:extLst>
                </a:gridCol>
                <a:gridCol w="1258888">
                  <a:extLst>
                    <a:ext uri="{9D8B030D-6E8A-4147-A177-3AD203B41FA5}">
                      <a16:colId xmlns:a16="http://schemas.microsoft.com/office/drawing/2014/main" val="1125719796"/>
                    </a:ext>
                  </a:extLst>
                </a:gridCol>
              </a:tblGrid>
              <a:tr h="373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31684914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652395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項目②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961738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項目③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371022"/>
                  </a:ext>
                </a:extLst>
              </a:tr>
            </a:tbl>
          </a:graphicData>
        </a:graphic>
      </p:graphicFrame>
      <p:sp>
        <p:nvSpPr>
          <p:cNvPr id="19503" name="Text Box 47">
            <a:extLst>
              <a:ext uri="{FF2B5EF4-FFF2-40B4-BE49-F238E27FC236}">
                <a16:creationId xmlns:a16="http://schemas.microsoft.com/office/drawing/2014/main" id="{7B8E6145-D6E6-6067-C9D2-1BADE6E8C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>
                <a:ea typeface="メイリオ" panose="020B0604030504040204" pitchFamily="50" charset="-128"/>
              </a:rPr>
              <a:t>■</a:t>
            </a:r>
            <a:r>
              <a:rPr lang="ja-JP" altLang="en-US" sz="2400" b="1">
                <a:ea typeface="メイリオ" panose="020B0604030504040204" pitchFamily="50" charset="-128"/>
              </a:rPr>
              <a:t>半年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Group 3">
            <a:extLst>
              <a:ext uri="{FF2B5EF4-FFF2-40B4-BE49-F238E27FC236}">
                <a16:creationId xmlns:a16="http://schemas.microsoft.com/office/drawing/2014/main" id="{336BAEFB-EFD5-8B72-81F9-4B946A658E82}"/>
              </a:ext>
            </a:extLst>
          </p:cNvPr>
          <p:cNvGraphicFramePr>
            <a:graphicFrameLocks noGrp="1"/>
          </p:cNvGraphicFramePr>
          <p:nvPr/>
        </p:nvGraphicFramePr>
        <p:xfrm>
          <a:off x="344488" y="836613"/>
          <a:ext cx="9217025" cy="5532439"/>
        </p:xfrm>
        <a:graphic>
          <a:graphicData uri="http://schemas.openxmlformats.org/drawingml/2006/table">
            <a:tbl>
              <a:tblPr/>
              <a:tblGrid>
                <a:gridCol w="1703387">
                  <a:extLst>
                    <a:ext uri="{9D8B030D-6E8A-4147-A177-3AD203B41FA5}">
                      <a16:colId xmlns:a16="http://schemas.microsoft.com/office/drawing/2014/main" val="96636278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2633785058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2725759131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3270606371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596645593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3599372793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586676864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1508366098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192617159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997448140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630449759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4251141641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1872297091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1805700494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400939718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3965389498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431610806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640931902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1539733940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2254654415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1183434315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947499839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2718725301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2479770899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3774043539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3388865279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1754088294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2010803459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3942678349"/>
                    </a:ext>
                  </a:extLst>
                </a:gridCol>
                <a:gridCol w="242887">
                  <a:extLst>
                    <a:ext uri="{9D8B030D-6E8A-4147-A177-3AD203B41FA5}">
                      <a16:colId xmlns:a16="http://schemas.microsoft.com/office/drawing/2014/main" val="1059864979"/>
                    </a:ext>
                  </a:extLst>
                </a:gridCol>
                <a:gridCol w="241300">
                  <a:extLst>
                    <a:ext uri="{9D8B030D-6E8A-4147-A177-3AD203B41FA5}">
                      <a16:colId xmlns:a16="http://schemas.microsoft.com/office/drawing/2014/main" val="3944565614"/>
                    </a:ext>
                  </a:extLst>
                </a:gridCol>
                <a:gridCol w="242888">
                  <a:extLst>
                    <a:ext uri="{9D8B030D-6E8A-4147-A177-3AD203B41FA5}">
                      <a16:colId xmlns:a16="http://schemas.microsoft.com/office/drawing/2014/main" val="1442061126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25376754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項目①</a:t>
                      </a: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131885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項目②</a:t>
                      </a: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176886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項目③</a:t>
                      </a:r>
                    </a:p>
                  </a:txBody>
                  <a:tcPr marL="18000" marR="18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marL="18000" marR="18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058282"/>
                  </a:ext>
                </a:extLst>
              </a:tr>
            </a:tbl>
          </a:graphicData>
        </a:graphic>
      </p:graphicFrame>
      <p:sp>
        <p:nvSpPr>
          <p:cNvPr id="20652" name="Text Box 172">
            <a:extLst>
              <a:ext uri="{FF2B5EF4-FFF2-40B4-BE49-F238E27FC236}">
                <a16:creationId xmlns:a16="http://schemas.microsoft.com/office/drawing/2014/main" id="{DFC1ADD4-3C49-BA65-7D83-2BD2EE151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12795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>
                <a:ea typeface="メイリオ" panose="020B0604030504040204" pitchFamily="50" charset="-128"/>
              </a:rPr>
              <a:t>■1</a:t>
            </a:r>
            <a:r>
              <a:rPr lang="ja-JP" altLang="en-US" sz="2400" b="1">
                <a:ea typeface="メイリオ" panose="020B0604030504040204" pitchFamily="50" charset="-128"/>
              </a:rPr>
              <a:t>ヶ月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17" name="Group 2377">
            <a:extLst>
              <a:ext uri="{FF2B5EF4-FFF2-40B4-BE49-F238E27FC236}">
                <a16:creationId xmlns:a16="http://schemas.microsoft.com/office/drawing/2014/main" id="{56A95160-DC2E-6779-79CC-09B135255014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619125"/>
            <a:ext cx="395288" cy="433388"/>
            <a:chOff x="342" y="390"/>
            <a:chExt cx="249" cy="273"/>
          </a:xfrm>
        </p:grpSpPr>
        <p:grpSp>
          <p:nvGrpSpPr>
            <p:cNvPr id="5124" name="Group 4">
              <a:extLst>
                <a:ext uri="{FF2B5EF4-FFF2-40B4-BE49-F238E27FC236}">
                  <a16:creationId xmlns:a16="http://schemas.microsoft.com/office/drawing/2014/main" id="{A1F6C2D7-4A6C-285F-0FAE-9D4F6142F8DA}"/>
                </a:ext>
              </a:extLst>
            </p:cNvPr>
            <p:cNvGrpSpPr>
              <a:grpSpLocks/>
            </p:cNvGrpSpPr>
            <p:nvPr/>
          </p:nvGrpSpPr>
          <p:grpSpPr bwMode="auto">
            <a:xfrm rot="695343">
              <a:off x="352" y="390"/>
              <a:ext cx="228" cy="209"/>
              <a:chOff x="2980" y="1848"/>
              <a:chExt cx="462" cy="432"/>
            </a:xfrm>
          </p:grpSpPr>
          <p:sp>
            <p:nvSpPr>
              <p:cNvPr id="5122" name="WordArt 2">
                <a:extLst>
                  <a:ext uri="{FF2B5EF4-FFF2-40B4-BE49-F238E27FC236}">
                    <a16:creationId xmlns:a16="http://schemas.microsoft.com/office/drawing/2014/main" id="{DEB159BE-E224-C893-1374-7C4584CCC1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0" y="1848"/>
                <a:ext cx="462" cy="432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〆</a:t>
                </a:r>
              </a:p>
            </p:txBody>
          </p:sp>
          <p:sp>
            <p:nvSpPr>
              <p:cNvPr id="5123" name="WordArt 3">
                <a:extLst>
                  <a:ext uri="{FF2B5EF4-FFF2-40B4-BE49-F238E27FC236}">
                    <a16:creationId xmlns:a16="http://schemas.microsoft.com/office/drawing/2014/main" id="{A5A021E1-E59A-E02E-DEF8-7B3EAFB157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0" y="1848"/>
                <a:ext cx="462" cy="43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99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〆</a:t>
                </a:r>
              </a:p>
            </p:txBody>
          </p:sp>
        </p:grpSp>
        <p:grpSp>
          <p:nvGrpSpPr>
            <p:cNvPr id="5316" name="Group 196">
              <a:extLst>
                <a:ext uri="{FF2B5EF4-FFF2-40B4-BE49-F238E27FC236}">
                  <a16:creationId xmlns:a16="http://schemas.microsoft.com/office/drawing/2014/main" id="{B8C4C8A5-B0C7-8423-0D95-21017CD532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" y="569"/>
              <a:ext cx="249" cy="94"/>
              <a:chOff x="342" y="569"/>
              <a:chExt cx="249" cy="94"/>
            </a:xfrm>
          </p:grpSpPr>
          <p:sp>
            <p:nvSpPr>
              <p:cNvPr id="5127" name="WordArt 7">
                <a:extLst>
                  <a:ext uri="{FF2B5EF4-FFF2-40B4-BE49-F238E27FC236}">
                    <a16:creationId xmlns:a16="http://schemas.microsoft.com/office/drawing/2014/main" id="{1EF121D6-5D21-E580-181A-889717245D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" y="569"/>
                <a:ext cx="249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締切り</a:t>
                </a:r>
              </a:p>
            </p:txBody>
          </p:sp>
          <p:sp>
            <p:nvSpPr>
              <p:cNvPr id="5128" name="WordArt 8">
                <a:extLst>
                  <a:ext uri="{FF2B5EF4-FFF2-40B4-BE49-F238E27FC236}">
                    <a16:creationId xmlns:a16="http://schemas.microsoft.com/office/drawing/2014/main" id="{FD9E53EA-EC34-9927-D2A7-010FBC5DD8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" y="569"/>
                <a:ext cx="249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締切り</a:t>
                </a:r>
              </a:p>
            </p:txBody>
          </p:sp>
        </p:grpSp>
      </p:grpSp>
      <p:grpSp>
        <p:nvGrpSpPr>
          <p:cNvPr id="12616" name="Group 2376">
            <a:extLst>
              <a:ext uri="{FF2B5EF4-FFF2-40B4-BE49-F238E27FC236}">
                <a16:creationId xmlns:a16="http://schemas.microsoft.com/office/drawing/2014/main" id="{8D796AEA-FA3B-DF92-323A-FF1CA5D11B6A}"/>
              </a:ext>
            </a:extLst>
          </p:cNvPr>
          <p:cNvGrpSpPr>
            <a:grpSpLocks/>
          </p:cNvGrpSpPr>
          <p:nvPr/>
        </p:nvGrpSpPr>
        <p:grpSpPr bwMode="auto">
          <a:xfrm>
            <a:off x="1320800" y="620713"/>
            <a:ext cx="401638" cy="454025"/>
            <a:chOff x="832" y="391"/>
            <a:chExt cx="253" cy="286"/>
          </a:xfrm>
        </p:grpSpPr>
        <p:grpSp>
          <p:nvGrpSpPr>
            <p:cNvPr id="5149" name="Group 29">
              <a:extLst>
                <a:ext uri="{FF2B5EF4-FFF2-40B4-BE49-F238E27FC236}">
                  <a16:creationId xmlns:a16="http://schemas.microsoft.com/office/drawing/2014/main" id="{C5D1EF41-B902-3572-5212-CC1E2B3F89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" y="391"/>
              <a:ext cx="238" cy="230"/>
              <a:chOff x="807" y="119"/>
              <a:chExt cx="351" cy="340"/>
            </a:xfrm>
          </p:grpSpPr>
          <p:sp>
            <p:nvSpPr>
              <p:cNvPr id="5130" name="Oval 10">
                <a:extLst>
                  <a:ext uri="{FF2B5EF4-FFF2-40B4-BE49-F238E27FC236}">
                    <a16:creationId xmlns:a16="http://schemas.microsoft.com/office/drawing/2014/main" id="{6ACDCCA0-B267-4355-3AEF-9B8794BCF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" y="128"/>
                <a:ext cx="318" cy="31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" name="AutoShape 11">
                <a:extLst>
                  <a:ext uri="{FF2B5EF4-FFF2-40B4-BE49-F238E27FC236}">
                    <a16:creationId xmlns:a16="http://schemas.microsoft.com/office/drawing/2014/main" id="{197591FB-0078-BB34-271B-64125C76B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3" y="219"/>
                <a:ext cx="136" cy="118"/>
              </a:xfrm>
              <a:prstGeom prst="hexagon">
                <a:avLst>
                  <a:gd name="adj" fmla="val 28814"/>
                  <a:gd name="vf" fmla="val 11547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4" name="Freeform 14">
                <a:extLst>
                  <a:ext uri="{FF2B5EF4-FFF2-40B4-BE49-F238E27FC236}">
                    <a16:creationId xmlns:a16="http://schemas.microsoft.com/office/drawing/2014/main" id="{0F52DE61-EDBD-DC50-5319-F824CB377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" y="379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5" name="Freeform 15">
                <a:extLst>
                  <a:ext uri="{FF2B5EF4-FFF2-40B4-BE49-F238E27FC236}">
                    <a16:creationId xmlns:a16="http://schemas.microsoft.com/office/drawing/2014/main" id="{1FFA1049-9497-10D9-C2FB-0663A9EC1C08}"/>
                  </a:ext>
                </a:extLst>
              </p:cNvPr>
              <p:cNvSpPr>
                <a:spLocks/>
              </p:cNvSpPr>
              <p:nvPr/>
            </p:nvSpPr>
            <p:spPr bwMode="auto">
              <a:xfrm rot="6960161">
                <a:off x="876" y="126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6" name="Freeform 16">
                <a:extLst>
                  <a:ext uri="{FF2B5EF4-FFF2-40B4-BE49-F238E27FC236}">
                    <a16:creationId xmlns:a16="http://schemas.microsoft.com/office/drawing/2014/main" id="{DA77D213-0737-24C0-67BC-13718E078EF9}"/>
                  </a:ext>
                </a:extLst>
              </p:cNvPr>
              <p:cNvSpPr>
                <a:spLocks/>
              </p:cNvSpPr>
              <p:nvPr/>
            </p:nvSpPr>
            <p:spPr bwMode="auto">
              <a:xfrm rot="3624261">
                <a:off x="800" y="230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7" name="Freeform 17">
                <a:extLst>
                  <a:ext uri="{FF2B5EF4-FFF2-40B4-BE49-F238E27FC236}">
                    <a16:creationId xmlns:a16="http://schemas.microsoft.com/office/drawing/2014/main" id="{717174AB-A1AF-90B1-9F08-73D1228E0FD1}"/>
                  </a:ext>
                </a:extLst>
              </p:cNvPr>
              <p:cNvSpPr>
                <a:spLocks/>
              </p:cNvSpPr>
              <p:nvPr/>
            </p:nvSpPr>
            <p:spPr bwMode="auto">
              <a:xfrm rot="-3094993">
                <a:off x="1009" y="395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8" name="Freeform 18">
                <a:extLst>
                  <a:ext uri="{FF2B5EF4-FFF2-40B4-BE49-F238E27FC236}">
                    <a16:creationId xmlns:a16="http://schemas.microsoft.com/office/drawing/2014/main" id="{C766F06F-374F-1168-4F42-DA923090A3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1026996">
                <a:off x="1031" y="131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9" name="Freeform 19">
                <a:extLst>
                  <a:ext uri="{FF2B5EF4-FFF2-40B4-BE49-F238E27FC236}">
                    <a16:creationId xmlns:a16="http://schemas.microsoft.com/office/drawing/2014/main" id="{542704DF-1A66-74B6-88EE-6A633ACF9380}"/>
                  </a:ext>
                </a:extLst>
              </p:cNvPr>
              <p:cNvSpPr>
                <a:spLocks/>
              </p:cNvSpPr>
              <p:nvPr/>
            </p:nvSpPr>
            <p:spPr bwMode="auto">
              <a:xfrm rot="14450674">
                <a:off x="1093" y="266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47" name="Group 27">
              <a:extLst>
                <a:ext uri="{FF2B5EF4-FFF2-40B4-BE49-F238E27FC236}">
                  <a16:creationId xmlns:a16="http://schemas.microsoft.com/office/drawing/2014/main" id="{1E0E3711-AB37-6955-898B-71BFDF612F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" y="582"/>
              <a:ext cx="253" cy="95"/>
              <a:chOff x="1572" y="3723"/>
              <a:chExt cx="253" cy="95"/>
            </a:xfrm>
          </p:grpSpPr>
          <p:sp>
            <p:nvSpPr>
              <p:cNvPr id="5145" name="WordArt 25">
                <a:extLst>
                  <a:ext uri="{FF2B5EF4-FFF2-40B4-BE49-F238E27FC236}">
                    <a16:creationId xmlns:a16="http://schemas.microsoft.com/office/drawing/2014/main" id="{F36A0C8E-9258-2B89-C5D3-A289C56B4F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72" y="372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キックオフ</a:t>
                </a:r>
              </a:p>
            </p:txBody>
          </p:sp>
          <p:sp>
            <p:nvSpPr>
              <p:cNvPr id="5146" name="WordArt 26">
                <a:extLst>
                  <a:ext uri="{FF2B5EF4-FFF2-40B4-BE49-F238E27FC236}">
                    <a16:creationId xmlns:a16="http://schemas.microsoft.com/office/drawing/2014/main" id="{7955BE3C-2863-56C0-654A-8C00A38F22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73" y="37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キックオフ</a:t>
                </a:r>
              </a:p>
            </p:txBody>
          </p:sp>
        </p:grpSp>
      </p:grpSp>
      <p:sp>
        <p:nvSpPr>
          <p:cNvPr id="5169" name="Text Box 49">
            <a:extLst>
              <a:ext uri="{FF2B5EF4-FFF2-40B4-BE49-F238E27FC236}">
                <a16:creationId xmlns:a16="http://schemas.microsoft.com/office/drawing/2014/main" id="{B781BFE2-BC34-6BCA-1F22-58B6C83B6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1708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b="1">
                <a:ea typeface="メイリオ" panose="020B0604030504040204" pitchFamily="50" charset="-128"/>
              </a:rPr>
              <a:t>■</a:t>
            </a:r>
            <a:r>
              <a:rPr lang="ja-JP" altLang="en-US" sz="1200" b="1">
                <a:ea typeface="メイリオ" panose="020B0604030504040204" pitchFamily="50" charset="-128"/>
              </a:rPr>
              <a:t>スケジュールパーツ</a:t>
            </a:r>
          </a:p>
        </p:txBody>
      </p:sp>
      <p:sp>
        <p:nvSpPr>
          <p:cNvPr id="5177" name="Text Box 57">
            <a:extLst>
              <a:ext uri="{FF2B5EF4-FFF2-40B4-BE49-F238E27FC236}">
                <a16:creationId xmlns:a16="http://schemas.microsoft.com/office/drawing/2014/main" id="{6CCE7598-A7AC-6F56-C471-F353B13E1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5011738"/>
            <a:ext cx="155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b="1">
                <a:ea typeface="メイリオ" panose="020B0604030504040204" pitchFamily="50" charset="-128"/>
              </a:rPr>
              <a:t>■</a:t>
            </a:r>
            <a:r>
              <a:rPr lang="ja-JP" altLang="en-US" sz="1200" b="1">
                <a:ea typeface="メイリオ" panose="020B0604030504040204" pitchFamily="50" charset="-128"/>
              </a:rPr>
              <a:t>マーキングパーツ</a:t>
            </a:r>
          </a:p>
        </p:txBody>
      </p:sp>
      <p:sp>
        <p:nvSpPr>
          <p:cNvPr id="5178" name="AutoShape 58">
            <a:extLst>
              <a:ext uri="{FF2B5EF4-FFF2-40B4-BE49-F238E27FC236}">
                <a16:creationId xmlns:a16="http://schemas.microsoft.com/office/drawing/2014/main" id="{67775A5A-B899-6673-D31C-3E8618B2A31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1825" y="5300663"/>
            <a:ext cx="217488" cy="2159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79" name="AutoShape 59">
            <a:extLst>
              <a:ext uri="{FF2B5EF4-FFF2-40B4-BE49-F238E27FC236}">
                <a16:creationId xmlns:a16="http://schemas.microsoft.com/office/drawing/2014/main" id="{FD455D37-7138-A2EE-A958-8A0D866AD8D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920750" y="5300663"/>
            <a:ext cx="217488" cy="2159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0" name="AutoShape 60">
            <a:extLst>
              <a:ext uri="{FF2B5EF4-FFF2-40B4-BE49-F238E27FC236}">
                <a16:creationId xmlns:a16="http://schemas.microsoft.com/office/drawing/2014/main" id="{80611BF3-8665-37E3-00CF-E8DDC08BCF7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08088" y="5300663"/>
            <a:ext cx="217487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1" name="AutoShape 61">
            <a:extLst>
              <a:ext uri="{FF2B5EF4-FFF2-40B4-BE49-F238E27FC236}">
                <a16:creationId xmlns:a16="http://schemas.microsoft.com/office/drawing/2014/main" id="{8056F74B-2A19-A01F-E332-A862D691A43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497013" y="5300663"/>
            <a:ext cx="217487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2" name="AutoShape 62">
            <a:extLst>
              <a:ext uri="{FF2B5EF4-FFF2-40B4-BE49-F238E27FC236}">
                <a16:creationId xmlns:a16="http://schemas.microsoft.com/office/drawing/2014/main" id="{86116B3B-FA18-FF4D-7B5B-6CE84FD90D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784350" y="5300663"/>
            <a:ext cx="217488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3" name="AutoShape 63">
            <a:extLst>
              <a:ext uri="{FF2B5EF4-FFF2-40B4-BE49-F238E27FC236}">
                <a16:creationId xmlns:a16="http://schemas.microsoft.com/office/drawing/2014/main" id="{C614112C-D3EA-FF00-3202-22D916D4AF2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31825" y="5659438"/>
            <a:ext cx="217488" cy="2159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4" name="AutoShape 64">
            <a:extLst>
              <a:ext uri="{FF2B5EF4-FFF2-40B4-BE49-F238E27FC236}">
                <a16:creationId xmlns:a16="http://schemas.microsoft.com/office/drawing/2014/main" id="{2D0AD853-D10B-CE92-9071-E993C7D2AF3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920750" y="5659438"/>
            <a:ext cx="217488" cy="2159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5" name="AutoShape 65">
            <a:extLst>
              <a:ext uri="{FF2B5EF4-FFF2-40B4-BE49-F238E27FC236}">
                <a16:creationId xmlns:a16="http://schemas.microsoft.com/office/drawing/2014/main" id="{A9052480-5994-C288-ED0F-8329C988F1A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208088" y="5659438"/>
            <a:ext cx="217487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6" name="AutoShape 66">
            <a:extLst>
              <a:ext uri="{FF2B5EF4-FFF2-40B4-BE49-F238E27FC236}">
                <a16:creationId xmlns:a16="http://schemas.microsoft.com/office/drawing/2014/main" id="{8080F798-596E-7BFE-EB61-BDA59AFE0081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497013" y="5659438"/>
            <a:ext cx="217487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7" name="AutoShape 67">
            <a:extLst>
              <a:ext uri="{FF2B5EF4-FFF2-40B4-BE49-F238E27FC236}">
                <a16:creationId xmlns:a16="http://schemas.microsoft.com/office/drawing/2014/main" id="{4D3AD828-E901-3EC3-1D06-57D4F28CEAE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784350" y="5659438"/>
            <a:ext cx="217488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637" name="Group 2397">
            <a:extLst>
              <a:ext uri="{FF2B5EF4-FFF2-40B4-BE49-F238E27FC236}">
                <a16:creationId xmlns:a16="http://schemas.microsoft.com/office/drawing/2014/main" id="{6AE0D409-DE50-34DB-C417-2484146BB783}"/>
              </a:ext>
            </a:extLst>
          </p:cNvPr>
          <p:cNvGrpSpPr>
            <a:grpSpLocks/>
          </p:cNvGrpSpPr>
          <p:nvPr/>
        </p:nvGrpSpPr>
        <p:grpSpPr bwMode="auto">
          <a:xfrm>
            <a:off x="2844800" y="1341438"/>
            <a:ext cx="400050" cy="436562"/>
            <a:chOff x="1792" y="845"/>
            <a:chExt cx="252" cy="275"/>
          </a:xfrm>
        </p:grpSpPr>
        <p:sp>
          <p:nvSpPr>
            <p:cNvPr id="5188" name="AutoShape 68">
              <a:extLst>
                <a:ext uri="{FF2B5EF4-FFF2-40B4-BE49-F238E27FC236}">
                  <a16:creationId xmlns:a16="http://schemas.microsoft.com/office/drawing/2014/main" id="{10266D9A-B1A0-58CD-C027-6476D22838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805" y="845"/>
              <a:ext cx="227" cy="227"/>
            </a:xfrm>
            <a:prstGeom prst="plus">
              <a:avLst>
                <a:gd name="adj" fmla="val 35241"/>
              </a:avLst>
            </a:prstGeom>
            <a:solidFill>
              <a:srgbClr val="FF66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21" name="Group 201">
              <a:extLst>
                <a:ext uri="{FF2B5EF4-FFF2-40B4-BE49-F238E27FC236}">
                  <a16:creationId xmlns:a16="http://schemas.microsoft.com/office/drawing/2014/main" id="{AB9D465A-BC85-C365-C8FC-9A47428177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2" y="1026"/>
              <a:ext cx="252" cy="94"/>
              <a:chOff x="1545" y="1026"/>
              <a:chExt cx="252" cy="94"/>
            </a:xfrm>
          </p:grpSpPr>
          <p:sp>
            <p:nvSpPr>
              <p:cNvPr id="5189" name="WordArt 69">
                <a:extLst>
                  <a:ext uri="{FF2B5EF4-FFF2-40B4-BE49-F238E27FC236}">
                    <a16:creationId xmlns:a16="http://schemas.microsoft.com/office/drawing/2014/main" id="{EE927D5D-5B99-7F86-D031-AEDC99F4F6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取消し</a:t>
                </a:r>
              </a:p>
            </p:txBody>
          </p:sp>
          <p:sp>
            <p:nvSpPr>
              <p:cNvPr id="5191" name="WordArt 71">
                <a:extLst>
                  <a:ext uri="{FF2B5EF4-FFF2-40B4-BE49-F238E27FC236}">
                    <a16:creationId xmlns:a16="http://schemas.microsoft.com/office/drawing/2014/main" id="{1FE124E8-7041-9E97-BCA5-99744BAD8D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取消し</a:t>
                </a:r>
              </a:p>
            </p:txBody>
          </p:sp>
        </p:grpSp>
      </p:grpSp>
      <p:sp>
        <p:nvSpPr>
          <p:cNvPr id="5193" name="AutoShape 73">
            <a:extLst>
              <a:ext uri="{FF2B5EF4-FFF2-40B4-BE49-F238E27FC236}">
                <a16:creationId xmlns:a16="http://schemas.microsoft.com/office/drawing/2014/main" id="{00141A2D-13BA-E3CE-A3D5-A1A3C81FC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6019800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rgbClr val="00FF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4" name="AutoShape 74">
            <a:extLst>
              <a:ext uri="{FF2B5EF4-FFF2-40B4-BE49-F238E27FC236}">
                <a16:creationId xmlns:a16="http://schemas.microsoft.com/office/drawing/2014/main" id="{F23FF524-3CCB-B59C-2A8F-04FE22165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6019800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5" name="AutoShape 75">
            <a:extLst>
              <a:ext uri="{FF2B5EF4-FFF2-40B4-BE49-F238E27FC236}">
                <a16:creationId xmlns:a16="http://schemas.microsoft.com/office/drawing/2014/main" id="{0B7C73EC-F8BE-154B-04DC-CD3D1E843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088" y="6019800"/>
            <a:ext cx="217487" cy="288925"/>
          </a:xfrm>
          <a:prstGeom prst="downArrow">
            <a:avLst>
              <a:gd name="adj1" fmla="val 37361"/>
              <a:gd name="adj2" fmla="val 89869"/>
            </a:avLst>
          </a:prstGeom>
          <a:solidFill>
            <a:srgbClr val="00CCFF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6" name="AutoShape 76">
            <a:extLst>
              <a:ext uri="{FF2B5EF4-FFF2-40B4-BE49-F238E27FC236}">
                <a16:creationId xmlns:a16="http://schemas.microsoft.com/office/drawing/2014/main" id="{838A61DE-A7C6-3E7C-BF8A-8BDC7B000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6019800"/>
            <a:ext cx="217487" cy="288925"/>
          </a:xfrm>
          <a:prstGeom prst="downArrow">
            <a:avLst>
              <a:gd name="adj1" fmla="val 37361"/>
              <a:gd name="adj2" fmla="val 89869"/>
            </a:avLst>
          </a:prstGeom>
          <a:solidFill>
            <a:srgbClr val="FFCC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7" name="AutoShape 77">
            <a:extLst>
              <a:ext uri="{FF2B5EF4-FFF2-40B4-BE49-F238E27FC236}">
                <a16:creationId xmlns:a16="http://schemas.microsoft.com/office/drawing/2014/main" id="{CE4D2454-822A-733B-E27F-90195A065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6019800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8" name="AutoShape 78">
            <a:extLst>
              <a:ext uri="{FF2B5EF4-FFF2-40B4-BE49-F238E27FC236}">
                <a16:creationId xmlns:a16="http://schemas.microsoft.com/office/drawing/2014/main" id="{133251D8-A85D-73B1-24FF-1CAE720BEFC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31825" y="6380163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rgbClr val="00FF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9" name="AutoShape 79">
            <a:extLst>
              <a:ext uri="{FF2B5EF4-FFF2-40B4-BE49-F238E27FC236}">
                <a16:creationId xmlns:a16="http://schemas.microsoft.com/office/drawing/2014/main" id="{1AD157D0-8018-40C4-DD2A-C13C0B42604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20750" y="6380163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00" name="AutoShape 80">
            <a:extLst>
              <a:ext uri="{FF2B5EF4-FFF2-40B4-BE49-F238E27FC236}">
                <a16:creationId xmlns:a16="http://schemas.microsoft.com/office/drawing/2014/main" id="{6D5DF723-CBC1-C388-36E1-9DA685B51BC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208088" y="6380163"/>
            <a:ext cx="217487" cy="288925"/>
          </a:xfrm>
          <a:prstGeom prst="downArrow">
            <a:avLst>
              <a:gd name="adj1" fmla="val 37361"/>
              <a:gd name="adj2" fmla="val 89869"/>
            </a:avLst>
          </a:prstGeom>
          <a:solidFill>
            <a:srgbClr val="00CCFF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01" name="AutoShape 81">
            <a:extLst>
              <a:ext uri="{FF2B5EF4-FFF2-40B4-BE49-F238E27FC236}">
                <a16:creationId xmlns:a16="http://schemas.microsoft.com/office/drawing/2014/main" id="{996677D8-135D-A477-4530-0C5DAD994EC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497013" y="6380163"/>
            <a:ext cx="217487" cy="288925"/>
          </a:xfrm>
          <a:prstGeom prst="downArrow">
            <a:avLst>
              <a:gd name="adj1" fmla="val 37361"/>
              <a:gd name="adj2" fmla="val 89869"/>
            </a:avLst>
          </a:prstGeom>
          <a:solidFill>
            <a:srgbClr val="FFCC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02" name="AutoShape 82">
            <a:extLst>
              <a:ext uri="{FF2B5EF4-FFF2-40B4-BE49-F238E27FC236}">
                <a16:creationId xmlns:a16="http://schemas.microsoft.com/office/drawing/2014/main" id="{9D0EAD4C-6D50-515F-32B4-89AE943155C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784350" y="6380163"/>
            <a:ext cx="217488" cy="288925"/>
          </a:xfrm>
          <a:prstGeom prst="downArrow">
            <a:avLst>
              <a:gd name="adj1" fmla="val 37361"/>
              <a:gd name="adj2" fmla="val 89868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06" name="AutoShape 86">
            <a:extLst>
              <a:ext uri="{FF2B5EF4-FFF2-40B4-BE49-F238E27FC236}">
                <a16:creationId xmlns:a16="http://schemas.microsoft.com/office/drawing/2014/main" id="{F2CB79F3-9246-A17E-681E-16BC3A5CC686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216150" y="5300663"/>
            <a:ext cx="244475" cy="244475"/>
          </a:xfrm>
          <a:prstGeom prst="plus">
            <a:avLst>
              <a:gd name="adj" fmla="val 35241"/>
            </a:avLst>
          </a:prstGeom>
          <a:solidFill>
            <a:srgbClr val="00FF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09" name="AutoShape 89">
            <a:extLst>
              <a:ext uri="{FF2B5EF4-FFF2-40B4-BE49-F238E27FC236}">
                <a16:creationId xmlns:a16="http://schemas.microsoft.com/office/drawing/2014/main" id="{E1716C6F-519B-D332-AB28-93BD038EEC3A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3081338" y="5300663"/>
            <a:ext cx="244475" cy="244475"/>
          </a:xfrm>
          <a:prstGeom prst="plus">
            <a:avLst>
              <a:gd name="adj" fmla="val 35241"/>
            </a:avLst>
          </a:prstGeom>
          <a:solidFill>
            <a:srgbClr val="FFCC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10" name="AutoShape 90">
            <a:extLst>
              <a:ext uri="{FF2B5EF4-FFF2-40B4-BE49-F238E27FC236}">
                <a16:creationId xmlns:a16="http://schemas.microsoft.com/office/drawing/2014/main" id="{706A5FC5-DFAE-EFBB-ACD2-B9C3CCAE2CA4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3368675" y="5300663"/>
            <a:ext cx="244475" cy="244475"/>
          </a:xfrm>
          <a:prstGeom prst="plus">
            <a:avLst>
              <a:gd name="adj" fmla="val 35241"/>
            </a:avLst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629" name="Group 2389">
            <a:extLst>
              <a:ext uri="{FF2B5EF4-FFF2-40B4-BE49-F238E27FC236}">
                <a16:creationId xmlns:a16="http://schemas.microsoft.com/office/drawing/2014/main" id="{9FEB496C-CA6A-BC54-73AF-12A52F25E008}"/>
              </a:ext>
            </a:extLst>
          </p:cNvPr>
          <p:cNvGrpSpPr>
            <a:grpSpLocks/>
          </p:cNvGrpSpPr>
          <p:nvPr/>
        </p:nvGrpSpPr>
        <p:grpSpPr bwMode="auto">
          <a:xfrm>
            <a:off x="2085975" y="2105025"/>
            <a:ext cx="431800" cy="393700"/>
            <a:chOff x="1314" y="1326"/>
            <a:chExt cx="272" cy="248"/>
          </a:xfrm>
        </p:grpSpPr>
        <p:grpSp>
          <p:nvGrpSpPr>
            <p:cNvPr id="5314" name="Group 194">
              <a:extLst>
                <a:ext uri="{FF2B5EF4-FFF2-40B4-BE49-F238E27FC236}">
                  <a16:creationId xmlns:a16="http://schemas.microsoft.com/office/drawing/2014/main" id="{6A9782C7-CED4-EE2D-8FB3-A2343810E3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4" y="1326"/>
              <a:ext cx="272" cy="154"/>
              <a:chOff x="1124" y="1389"/>
              <a:chExt cx="317" cy="180"/>
            </a:xfrm>
          </p:grpSpPr>
          <p:grpSp>
            <p:nvGrpSpPr>
              <p:cNvPr id="5230" name="Group 110">
                <a:extLst>
                  <a:ext uri="{FF2B5EF4-FFF2-40B4-BE49-F238E27FC236}">
                    <a16:creationId xmlns:a16="http://schemas.microsoft.com/office/drawing/2014/main" id="{5E4F8E52-15C3-6E87-BB7D-BF06F291D7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24" y="1389"/>
                <a:ext cx="317" cy="180"/>
                <a:chOff x="1986" y="845"/>
                <a:chExt cx="680" cy="386"/>
              </a:xfrm>
            </p:grpSpPr>
            <p:sp>
              <p:nvSpPr>
                <p:cNvPr id="5231" name="Oval 111">
                  <a:extLst>
                    <a:ext uri="{FF2B5EF4-FFF2-40B4-BE49-F238E27FC236}">
                      <a16:creationId xmlns:a16="http://schemas.microsoft.com/office/drawing/2014/main" id="{94373EC1-0B0E-1411-DD11-5A327C4E1B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2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2" name="Oval 112">
                  <a:extLst>
                    <a:ext uri="{FF2B5EF4-FFF2-40B4-BE49-F238E27FC236}">
                      <a16:creationId xmlns:a16="http://schemas.microsoft.com/office/drawing/2014/main" id="{757EF85C-1CE4-1F8E-FBCC-BAF3D9758E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3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3" name="Freeform 113">
                  <a:extLst>
                    <a:ext uri="{FF2B5EF4-FFF2-40B4-BE49-F238E27FC236}">
                      <a16:creationId xmlns:a16="http://schemas.microsoft.com/office/drawing/2014/main" id="{F563940C-8F46-D372-9833-6C0A4CB957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6" y="845"/>
                  <a:ext cx="680" cy="318"/>
                </a:xfrm>
                <a:custGeom>
                  <a:avLst/>
                  <a:gdLst>
                    <a:gd name="T0" fmla="*/ 680 w 680"/>
                    <a:gd name="T1" fmla="*/ 318 h 318"/>
                    <a:gd name="T2" fmla="*/ 0 w 680"/>
                    <a:gd name="T3" fmla="*/ 318 h 318"/>
                    <a:gd name="T4" fmla="*/ 0 w 680"/>
                    <a:gd name="T5" fmla="*/ 182 h 318"/>
                    <a:gd name="T6" fmla="*/ 90 w 680"/>
                    <a:gd name="T7" fmla="*/ 46 h 318"/>
                    <a:gd name="T8" fmla="*/ 226 w 680"/>
                    <a:gd name="T9" fmla="*/ 46 h 318"/>
                    <a:gd name="T10" fmla="*/ 226 w 680"/>
                    <a:gd name="T11" fmla="*/ 0 h 318"/>
                    <a:gd name="T12" fmla="*/ 680 w 680"/>
                    <a:gd name="T13" fmla="*/ 0 h 318"/>
                    <a:gd name="T14" fmla="*/ 680 w 680"/>
                    <a:gd name="T15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0" h="318">
                      <a:moveTo>
                        <a:pt x="680" y="318"/>
                      </a:moveTo>
                      <a:lnTo>
                        <a:pt x="0" y="318"/>
                      </a:lnTo>
                      <a:lnTo>
                        <a:pt x="0" y="182"/>
                      </a:lnTo>
                      <a:lnTo>
                        <a:pt x="90" y="46"/>
                      </a:lnTo>
                      <a:lnTo>
                        <a:pt x="226" y="46"/>
                      </a:lnTo>
                      <a:lnTo>
                        <a:pt x="226" y="0"/>
                      </a:lnTo>
                      <a:lnTo>
                        <a:pt x="680" y="0"/>
                      </a:lnTo>
                      <a:lnTo>
                        <a:pt x="680" y="3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44" name="Group 124">
                <a:extLst>
                  <a:ext uri="{FF2B5EF4-FFF2-40B4-BE49-F238E27FC236}">
                    <a16:creationId xmlns:a16="http://schemas.microsoft.com/office/drawing/2014/main" id="{1392C88B-EF2A-556E-ADA6-CF8393DC58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24" y="1389"/>
                <a:ext cx="317" cy="180"/>
                <a:chOff x="1124" y="2296"/>
                <a:chExt cx="317" cy="180"/>
              </a:xfrm>
            </p:grpSpPr>
            <p:sp>
              <p:nvSpPr>
                <p:cNvPr id="5234" name="Oval 114">
                  <a:extLst>
                    <a:ext uri="{FF2B5EF4-FFF2-40B4-BE49-F238E27FC236}">
                      <a16:creationId xmlns:a16="http://schemas.microsoft.com/office/drawing/2014/main" id="{778D7A53-1DD8-A91C-0EBE-8A48EF1EF5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" y="2413"/>
                  <a:ext cx="63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5" name="Oval 115">
                  <a:extLst>
                    <a:ext uri="{FF2B5EF4-FFF2-40B4-BE49-F238E27FC236}">
                      <a16:creationId xmlns:a16="http://schemas.microsoft.com/office/drawing/2014/main" id="{B4162788-2B9A-7E5D-93A8-2712C434A4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5" y="2413"/>
                  <a:ext cx="64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6" name="Oval 116">
                  <a:extLst>
                    <a:ext uri="{FF2B5EF4-FFF2-40B4-BE49-F238E27FC236}">
                      <a16:creationId xmlns:a16="http://schemas.microsoft.com/office/drawing/2014/main" id="{E6B696FC-97B9-DAEF-9A20-C45C81EAC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66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7" name="Oval 117">
                  <a:extLst>
                    <a:ext uri="{FF2B5EF4-FFF2-40B4-BE49-F238E27FC236}">
                      <a16:creationId xmlns:a16="http://schemas.microsoft.com/office/drawing/2014/main" id="{DD3347BA-0CB8-71B7-65EF-0D59E27E74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8" name="Rectangle 118">
                  <a:extLst>
                    <a:ext uri="{FF2B5EF4-FFF2-40B4-BE49-F238E27FC236}">
                      <a16:creationId xmlns:a16="http://schemas.microsoft.com/office/drawing/2014/main" id="{ED740DA8-41D7-1306-E019-E923451EE2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9" y="2296"/>
                  <a:ext cx="212" cy="14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39" name="Freeform 119">
                  <a:extLst>
                    <a:ext uri="{FF2B5EF4-FFF2-40B4-BE49-F238E27FC236}">
                      <a16:creationId xmlns:a16="http://schemas.microsoft.com/office/drawing/2014/main" id="{EE0C5734-7272-A237-0E68-9C30017E36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4" y="2317"/>
                  <a:ext cx="105" cy="127"/>
                </a:xfrm>
                <a:custGeom>
                  <a:avLst/>
                  <a:gdLst>
                    <a:gd name="T0" fmla="*/ 226 w 226"/>
                    <a:gd name="T1" fmla="*/ 272 h 272"/>
                    <a:gd name="T2" fmla="*/ 0 w 226"/>
                    <a:gd name="T3" fmla="*/ 272 h 272"/>
                    <a:gd name="T4" fmla="*/ 0 w 226"/>
                    <a:gd name="T5" fmla="*/ 136 h 272"/>
                    <a:gd name="T6" fmla="*/ 90 w 226"/>
                    <a:gd name="T7" fmla="*/ 0 h 272"/>
                    <a:gd name="T8" fmla="*/ 226 w 226"/>
                    <a:gd name="T9" fmla="*/ 0 h 272"/>
                    <a:gd name="T10" fmla="*/ 226 w 226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272">
                      <a:moveTo>
                        <a:pt x="226" y="272"/>
                      </a:moveTo>
                      <a:lnTo>
                        <a:pt x="0" y="272"/>
                      </a:lnTo>
                      <a:lnTo>
                        <a:pt x="0" y="136"/>
                      </a:lnTo>
                      <a:lnTo>
                        <a:pt x="90" y="0"/>
                      </a:lnTo>
                      <a:lnTo>
                        <a:pt x="226" y="0"/>
                      </a:lnTo>
                      <a:lnTo>
                        <a:pt x="226" y="2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40" name="Freeform 120">
                  <a:extLst>
                    <a:ext uri="{FF2B5EF4-FFF2-40B4-BE49-F238E27FC236}">
                      <a16:creationId xmlns:a16="http://schemas.microsoft.com/office/drawing/2014/main" id="{C1C8E934-FD38-086B-DDB4-188C45424A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4" y="2317"/>
                  <a:ext cx="42" cy="64"/>
                </a:xfrm>
                <a:custGeom>
                  <a:avLst/>
                  <a:gdLst>
                    <a:gd name="T0" fmla="*/ 0 w 90"/>
                    <a:gd name="T1" fmla="*/ 136 h 136"/>
                    <a:gd name="T2" fmla="*/ 90 w 90"/>
                    <a:gd name="T3" fmla="*/ 136 h 136"/>
                    <a:gd name="T4" fmla="*/ 90 w 90"/>
                    <a:gd name="T5" fmla="*/ 0 h 136"/>
                    <a:gd name="T6" fmla="*/ 0 w 90"/>
                    <a:gd name="T7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36">
                      <a:moveTo>
                        <a:pt x="0" y="136"/>
                      </a:moveTo>
                      <a:lnTo>
                        <a:pt x="90" y="136"/>
                      </a:lnTo>
                      <a:lnTo>
                        <a:pt x="90" y="0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41" name="Rectangle 121">
                  <a:extLst>
                    <a:ext uri="{FF2B5EF4-FFF2-40B4-BE49-F238E27FC236}">
                      <a16:creationId xmlns:a16="http://schemas.microsoft.com/office/drawing/2014/main" id="{ABD6F4EA-547D-4567-CE3A-5D0956DFD0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2" y="2296"/>
                  <a:ext cx="42" cy="148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42" name="Rectangle 122">
                  <a:extLst>
                    <a:ext uri="{FF2B5EF4-FFF2-40B4-BE49-F238E27FC236}">
                      <a16:creationId xmlns:a16="http://schemas.microsoft.com/office/drawing/2014/main" id="{4196E70C-602E-6148-54EF-533F9B4E3B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" y="2296"/>
                  <a:ext cx="42" cy="148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383" name="Group 263">
              <a:extLst>
                <a:ext uri="{FF2B5EF4-FFF2-40B4-BE49-F238E27FC236}">
                  <a16:creationId xmlns:a16="http://schemas.microsoft.com/office/drawing/2014/main" id="{30261C03-3C61-552B-A07A-6CD72276D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4" y="1480"/>
              <a:ext cx="252" cy="94"/>
              <a:chOff x="1143" y="1480"/>
              <a:chExt cx="252" cy="94"/>
            </a:xfrm>
          </p:grpSpPr>
          <p:sp>
            <p:nvSpPr>
              <p:cNvPr id="5384" name="WordArt 264">
                <a:extLst>
                  <a:ext uri="{FF2B5EF4-FFF2-40B4-BE49-F238E27FC236}">
                    <a16:creationId xmlns:a16="http://schemas.microsoft.com/office/drawing/2014/main" id="{EC2D9975-0C39-E565-B4E5-2E712FAF47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配達</a:t>
                </a:r>
              </a:p>
            </p:txBody>
          </p:sp>
          <p:sp>
            <p:nvSpPr>
              <p:cNvPr id="5385" name="WordArt 265">
                <a:extLst>
                  <a:ext uri="{FF2B5EF4-FFF2-40B4-BE49-F238E27FC236}">
                    <a16:creationId xmlns:a16="http://schemas.microsoft.com/office/drawing/2014/main" id="{A6A2C35F-0389-A249-ED6A-8123C177A0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配達</a:t>
                </a:r>
              </a:p>
            </p:txBody>
          </p:sp>
        </p:grpSp>
      </p:grpSp>
      <p:grpSp>
        <p:nvGrpSpPr>
          <p:cNvPr id="12636" name="Group 2396">
            <a:extLst>
              <a:ext uri="{FF2B5EF4-FFF2-40B4-BE49-F238E27FC236}">
                <a16:creationId xmlns:a16="http://schemas.microsoft.com/office/drawing/2014/main" id="{592B9C65-D8E9-070A-53AA-239EC252B90B}"/>
              </a:ext>
            </a:extLst>
          </p:cNvPr>
          <p:cNvGrpSpPr>
            <a:grpSpLocks/>
          </p:cNvGrpSpPr>
          <p:nvPr/>
        </p:nvGrpSpPr>
        <p:grpSpPr bwMode="auto">
          <a:xfrm>
            <a:off x="2828925" y="2105025"/>
            <a:ext cx="431800" cy="393700"/>
            <a:chOff x="1782" y="1326"/>
            <a:chExt cx="272" cy="248"/>
          </a:xfrm>
        </p:grpSpPr>
        <p:grpSp>
          <p:nvGrpSpPr>
            <p:cNvPr id="5315" name="Group 195">
              <a:extLst>
                <a:ext uri="{FF2B5EF4-FFF2-40B4-BE49-F238E27FC236}">
                  <a16:creationId xmlns:a16="http://schemas.microsoft.com/office/drawing/2014/main" id="{35B3CFBD-E6E1-831A-1375-BEC1D176EF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2" y="1326"/>
              <a:ext cx="272" cy="154"/>
              <a:chOff x="1487" y="1389"/>
              <a:chExt cx="317" cy="180"/>
            </a:xfrm>
          </p:grpSpPr>
          <p:grpSp>
            <p:nvGrpSpPr>
              <p:cNvPr id="5218" name="Group 98">
                <a:extLst>
                  <a:ext uri="{FF2B5EF4-FFF2-40B4-BE49-F238E27FC236}">
                    <a16:creationId xmlns:a16="http://schemas.microsoft.com/office/drawing/2014/main" id="{E14387A9-D831-1C32-9BE9-EC8B6CE2B5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1389"/>
                <a:ext cx="317" cy="180"/>
                <a:chOff x="1986" y="845"/>
                <a:chExt cx="680" cy="386"/>
              </a:xfrm>
            </p:grpSpPr>
            <p:sp>
              <p:nvSpPr>
                <p:cNvPr id="5219" name="Oval 99">
                  <a:extLst>
                    <a:ext uri="{FF2B5EF4-FFF2-40B4-BE49-F238E27FC236}">
                      <a16:creationId xmlns:a16="http://schemas.microsoft.com/office/drawing/2014/main" id="{1273DB90-7C27-32A3-76F6-7FCD630DD9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2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0" name="Oval 100">
                  <a:extLst>
                    <a:ext uri="{FF2B5EF4-FFF2-40B4-BE49-F238E27FC236}">
                      <a16:creationId xmlns:a16="http://schemas.microsoft.com/office/drawing/2014/main" id="{2E6EE461-48E1-CAE4-E71E-7F5ECC9BB2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3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1" name="Freeform 101">
                  <a:extLst>
                    <a:ext uri="{FF2B5EF4-FFF2-40B4-BE49-F238E27FC236}">
                      <a16:creationId xmlns:a16="http://schemas.microsoft.com/office/drawing/2014/main" id="{32537AF9-5878-A3C0-24B0-E741E31E83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6" y="845"/>
                  <a:ext cx="680" cy="318"/>
                </a:xfrm>
                <a:custGeom>
                  <a:avLst/>
                  <a:gdLst>
                    <a:gd name="T0" fmla="*/ 680 w 680"/>
                    <a:gd name="T1" fmla="*/ 318 h 318"/>
                    <a:gd name="T2" fmla="*/ 0 w 680"/>
                    <a:gd name="T3" fmla="*/ 318 h 318"/>
                    <a:gd name="T4" fmla="*/ 0 w 680"/>
                    <a:gd name="T5" fmla="*/ 182 h 318"/>
                    <a:gd name="T6" fmla="*/ 90 w 680"/>
                    <a:gd name="T7" fmla="*/ 46 h 318"/>
                    <a:gd name="T8" fmla="*/ 226 w 680"/>
                    <a:gd name="T9" fmla="*/ 46 h 318"/>
                    <a:gd name="T10" fmla="*/ 226 w 680"/>
                    <a:gd name="T11" fmla="*/ 0 h 318"/>
                    <a:gd name="T12" fmla="*/ 680 w 680"/>
                    <a:gd name="T13" fmla="*/ 0 h 318"/>
                    <a:gd name="T14" fmla="*/ 680 w 680"/>
                    <a:gd name="T15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0" h="318">
                      <a:moveTo>
                        <a:pt x="680" y="318"/>
                      </a:moveTo>
                      <a:lnTo>
                        <a:pt x="0" y="318"/>
                      </a:lnTo>
                      <a:lnTo>
                        <a:pt x="0" y="182"/>
                      </a:lnTo>
                      <a:lnTo>
                        <a:pt x="90" y="46"/>
                      </a:lnTo>
                      <a:lnTo>
                        <a:pt x="226" y="46"/>
                      </a:lnTo>
                      <a:lnTo>
                        <a:pt x="226" y="0"/>
                      </a:lnTo>
                      <a:lnTo>
                        <a:pt x="680" y="0"/>
                      </a:lnTo>
                      <a:lnTo>
                        <a:pt x="680" y="3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43" name="Group 123">
                <a:extLst>
                  <a:ext uri="{FF2B5EF4-FFF2-40B4-BE49-F238E27FC236}">
                    <a16:creationId xmlns:a16="http://schemas.microsoft.com/office/drawing/2014/main" id="{7DDE2C56-9189-FF72-11E7-8472A07A04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1389"/>
                <a:ext cx="317" cy="180"/>
                <a:chOff x="1487" y="2296"/>
                <a:chExt cx="317" cy="180"/>
              </a:xfrm>
            </p:grpSpPr>
            <p:sp>
              <p:nvSpPr>
                <p:cNvPr id="5222" name="Oval 102">
                  <a:extLst>
                    <a:ext uri="{FF2B5EF4-FFF2-40B4-BE49-F238E27FC236}">
                      <a16:creationId xmlns:a16="http://schemas.microsoft.com/office/drawing/2014/main" id="{A5C7D5CD-F460-AD35-B5F6-AD76040A4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2413"/>
                  <a:ext cx="63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3" name="Oval 103">
                  <a:extLst>
                    <a:ext uri="{FF2B5EF4-FFF2-40B4-BE49-F238E27FC236}">
                      <a16:creationId xmlns:a16="http://schemas.microsoft.com/office/drawing/2014/main" id="{29D82706-70EA-4BCE-005E-6F40065695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8" y="2413"/>
                  <a:ext cx="64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4" name="Oval 104">
                  <a:extLst>
                    <a:ext uri="{FF2B5EF4-FFF2-40B4-BE49-F238E27FC236}">
                      <a16:creationId xmlns:a16="http://schemas.microsoft.com/office/drawing/2014/main" id="{6F396C9A-9305-18B0-2F48-8E4C9DDA2D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9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5" name="Oval 105">
                  <a:extLst>
                    <a:ext uri="{FF2B5EF4-FFF2-40B4-BE49-F238E27FC236}">
                      <a16:creationId xmlns:a16="http://schemas.microsoft.com/office/drawing/2014/main" id="{17C07516-49AE-28AE-1A56-CECAFE92B3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0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6" name="Rectangle 106">
                  <a:extLst>
                    <a:ext uri="{FF2B5EF4-FFF2-40B4-BE49-F238E27FC236}">
                      <a16:creationId xmlns:a16="http://schemas.microsoft.com/office/drawing/2014/main" id="{D8BB64A2-A070-487A-510B-1A611B47BF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2" y="2296"/>
                  <a:ext cx="212" cy="14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27" name="Freeform 107">
                  <a:extLst>
                    <a:ext uri="{FF2B5EF4-FFF2-40B4-BE49-F238E27FC236}">
                      <a16:creationId xmlns:a16="http://schemas.microsoft.com/office/drawing/2014/main" id="{E7FDB352-13CA-E8AC-7AE8-682EF3043A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7" y="2317"/>
                  <a:ext cx="105" cy="127"/>
                </a:xfrm>
                <a:custGeom>
                  <a:avLst/>
                  <a:gdLst>
                    <a:gd name="T0" fmla="*/ 226 w 226"/>
                    <a:gd name="T1" fmla="*/ 272 h 272"/>
                    <a:gd name="T2" fmla="*/ 0 w 226"/>
                    <a:gd name="T3" fmla="*/ 272 h 272"/>
                    <a:gd name="T4" fmla="*/ 0 w 226"/>
                    <a:gd name="T5" fmla="*/ 136 h 272"/>
                    <a:gd name="T6" fmla="*/ 90 w 226"/>
                    <a:gd name="T7" fmla="*/ 0 h 272"/>
                    <a:gd name="T8" fmla="*/ 226 w 226"/>
                    <a:gd name="T9" fmla="*/ 0 h 272"/>
                    <a:gd name="T10" fmla="*/ 226 w 226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272">
                      <a:moveTo>
                        <a:pt x="226" y="272"/>
                      </a:moveTo>
                      <a:lnTo>
                        <a:pt x="0" y="272"/>
                      </a:lnTo>
                      <a:lnTo>
                        <a:pt x="0" y="136"/>
                      </a:lnTo>
                      <a:lnTo>
                        <a:pt x="90" y="0"/>
                      </a:lnTo>
                      <a:lnTo>
                        <a:pt x="226" y="0"/>
                      </a:lnTo>
                      <a:lnTo>
                        <a:pt x="226" y="272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28" name="Freeform 108">
                  <a:extLst>
                    <a:ext uri="{FF2B5EF4-FFF2-40B4-BE49-F238E27FC236}">
                      <a16:creationId xmlns:a16="http://schemas.microsoft.com/office/drawing/2014/main" id="{6600E13D-0264-769E-ED61-D81512E79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7" y="2317"/>
                  <a:ext cx="42" cy="64"/>
                </a:xfrm>
                <a:custGeom>
                  <a:avLst/>
                  <a:gdLst>
                    <a:gd name="T0" fmla="*/ 0 w 90"/>
                    <a:gd name="T1" fmla="*/ 136 h 136"/>
                    <a:gd name="T2" fmla="*/ 90 w 90"/>
                    <a:gd name="T3" fmla="*/ 136 h 136"/>
                    <a:gd name="T4" fmla="*/ 90 w 90"/>
                    <a:gd name="T5" fmla="*/ 0 h 136"/>
                    <a:gd name="T6" fmla="*/ 0 w 90"/>
                    <a:gd name="T7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36">
                      <a:moveTo>
                        <a:pt x="0" y="136"/>
                      </a:moveTo>
                      <a:lnTo>
                        <a:pt x="90" y="136"/>
                      </a:lnTo>
                      <a:lnTo>
                        <a:pt x="90" y="0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386" name="Group 266">
              <a:extLst>
                <a:ext uri="{FF2B5EF4-FFF2-40B4-BE49-F238E27FC236}">
                  <a16:creationId xmlns:a16="http://schemas.microsoft.com/office/drawing/2014/main" id="{23268B13-5EBB-EF60-132C-B599A5D10B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2" y="1480"/>
              <a:ext cx="252" cy="94"/>
              <a:chOff x="1545" y="1480"/>
              <a:chExt cx="252" cy="94"/>
            </a:xfrm>
          </p:grpSpPr>
          <p:sp>
            <p:nvSpPr>
              <p:cNvPr id="5387" name="WordArt 267">
                <a:extLst>
                  <a:ext uri="{FF2B5EF4-FFF2-40B4-BE49-F238E27FC236}">
                    <a16:creationId xmlns:a16="http://schemas.microsoft.com/office/drawing/2014/main" id="{CF80024E-712D-A6B5-5CDE-93B3D88D11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輸送</a:t>
                </a:r>
              </a:p>
            </p:txBody>
          </p:sp>
          <p:sp>
            <p:nvSpPr>
              <p:cNvPr id="5388" name="WordArt 268">
                <a:extLst>
                  <a:ext uri="{FF2B5EF4-FFF2-40B4-BE49-F238E27FC236}">
                    <a16:creationId xmlns:a16="http://schemas.microsoft.com/office/drawing/2014/main" id="{A55E04D0-5444-6BC6-71EC-B9430D8126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輸送</a:t>
                </a:r>
              </a:p>
            </p:txBody>
          </p:sp>
        </p:grpSp>
      </p:grpSp>
      <p:sp>
        <p:nvSpPr>
          <p:cNvPr id="5394" name="Text Box 274">
            <a:extLst>
              <a:ext uri="{FF2B5EF4-FFF2-40B4-BE49-F238E27FC236}">
                <a16:creationId xmlns:a16="http://schemas.microsoft.com/office/drawing/2014/main" id="{9D4C3D4F-3DFC-4026-426C-61A18C06E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5011738"/>
            <a:ext cx="1098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b="1">
                <a:ea typeface="メイリオ" panose="020B0604030504040204" pitchFamily="50" charset="-128"/>
              </a:rPr>
              <a:t>■</a:t>
            </a:r>
            <a:r>
              <a:rPr lang="ja-JP" altLang="en-US" sz="1200" b="1">
                <a:ea typeface="メイリオ" panose="020B0604030504040204" pitchFamily="50" charset="-128"/>
              </a:rPr>
              <a:t>メモパーツ</a:t>
            </a:r>
          </a:p>
        </p:txBody>
      </p:sp>
      <p:sp>
        <p:nvSpPr>
          <p:cNvPr id="5395" name="AutoShape 275">
            <a:extLst>
              <a:ext uri="{FF2B5EF4-FFF2-40B4-BE49-F238E27FC236}">
                <a16:creationId xmlns:a16="http://schemas.microsoft.com/office/drawing/2014/main" id="{618BFC69-C098-B801-9460-B6F532E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300663"/>
            <a:ext cx="1295400" cy="501650"/>
          </a:xfrm>
          <a:prstGeom prst="foldedCorner">
            <a:avLst>
              <a:gd name="adj" fmla="val 6611"/>
            </a:avLst>
          </a:prstGeom>
          <a:solidFill>
            <a:schemeClr val="bg1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  <p:sp>
        <p:nvSpPr>
          <p:cNvPr id="5396" name="AutoShape 276">
            <a:extLst>
              <a:ext uri="{FF2B5EF4-FFF2-40B4-BE49-F238E27FC236}">
                <a16:creationId xmlns:a16="http://schemas.microsoft.com/office/drawing/2014/main" id="{87994A2A-9581-D98C-CFE3-DE453690B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788" y="5300663"/>
            <a:ext cx="1295400" cy="501650"/>
          </a:xfrm>
          <a:prstGeom prst="foldedCorner">
            <a:avLst>
              <a:gd name="adj" fmla="val 6611"/>
            </a:avLst>
          </a:prstGeom>
          <a:solidFill>
            <a:srgbClr val="FFFF99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  <p:sp>
        <p:nvSpPr>
          <p:cNvPr id="5397" name="AutoShape 277">
            <a:extLst>
              <a:ext uri="{FF2B5EF4-FFF2-40B4-BE49-F238E27FC236}">
                <a16:creationId xmlns:a16="http://schemas.microsoft.com/office/drawing/2014/main" id="{1B95E8BC-E930-228D-CE22-E5A3F0FC3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5125" y="5300663"/>
            <a:ext cx="1295400" cy="501650"/>
          </a:xfrm>
          <a:prstGeom prst="foldedCorner">
            <a:avLst>
              <a:gd name="adj" fmla="val 6611"/>
            </a:avLst>
          </a:prstGeom>
          <a:solidFill>
            <a:srgbClr val="99CCFF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  <p:grpSp>
        <p:nvGrpSpPr>
          <p:cNvPr id="12652" name="Group 2412">
            <a:extLst>
              <a:ext uri="{FF2B5EF4-FFF2-40B4-BE49-F238E27FC236}">
                <a16:creationId xmlns:a16="http://schemas.microsoft.com/office/drawing/2014/main" id="{46901D2C-E24E-60C9-09A9-758F603D8A1C}"/>
              </a:ext>
            </a:extLst>
          </p:cNvPr>
          <p:cNvGrpSpPr>
            <a:grpSpLocks/>
          </p:cNvGrpSpPr>
          <p:nvPr/>
        </p:nvGrpSpPr>
        <p:grpSpPr bwMode="auto">
          <a:xfrm>
            <a:off x="5183188" y="1412875"/>
            <a:ext cx="403225" cy="360363"/>
            <a:chOff x="3265" y="890"/>
            <a:chExt cx="254" cy="227"/>
          </a:xfrm>
        </p:grpSpPr>
        <p:grpSp>
          <p:nvGrpSpPr>
            <p:cNvPr id="10272" name="Group 1056">
              <a:extLst>
                <a:ext uri="{FF2B5EF4-FFF2-40B4-BE49-F238E27FC236}">
                  <a16:creationId xmlns:a16="http://schemas.microsoft.com/office/drawing/2014/main" id="{D423C0EF-DCAB-EB09-27B2-88872E4785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9" y="890"/>
              <a:ext cx="246" cy="168"/>
              <a:chOff x="2667" y="3565"/>
              <a:chExt cx="591" cy="409"/>
            </a:xfrm>
          </p:grpSpPr>
          <p:grpSp>
            <p:nvGrpSpPr>
              <p:cNvPr id="10273" name="Group 1057">
                <a:extLst>
                  <a:ext uri="{FF2B5EF4-FFF2-40B4-BE49-F238E27FC236}">
                    <a16:creationId xmlns:a16="http://schemas.microsoft.com/office/drawing/2014/main" id="{0A996C0D-6046-6D86-791F-A13562DDB3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67" y="3565"/>
                <a:ext cx="183" cy="317"/>
                <a:chOff x="1986" y="3612"/>
                <a:chExt cx="183" cy="317"/>
              </a:xfrm>
            </p:grpSpPr>
            <p:grpSp>
              <p:nvGrpSpPr>
                <p:cNvPr id="10274" name="Group 1058">
                  <a:extLst>
                    <a:ext uri="{FF2B5EF4-FFF2-40B4-BE49-F238E27FC236}">
                      <a16:creationId xmlns:a16="http://schemas.microsoft.com/office/drawing/2014/main" id="{77438B57-1E8B-760B-F1F8-7B2C0F8330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75" name="Oval 1059">
                    <a:extLst>
                      <a:ext uri="{FF2B5EF4-FFF2-40B4-BE49-F238E27FC236}">
                        <a16:creationId xmlns:a16="http://schemas.microsoft.com/office/drawing/2014/main" id="{2FA69690-78F3-49F7-6356-AF2C60A1FB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76" name="Oval 1060">
                    <a:extLst>
                      <a:ext uri="{FF2B5EF4-FFF2-40B4-BE49-F238E27FC236}">
                        <a16:creationId xmlns:a16="http://schemas.microsoft.com/office/drawing/2014/main" id="{1B84AA87-6454-236D-130C-B1FE7F5FCB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77" name="Rectangle 1061">
                    <a:extLst>
                      <a:ext uri="{FF2B5EF4-FFF2-40B4-BE49-F238E27FC236}">
                        <a16:creationId xmlns:a16="http://schemas.microsoft.com/office/drawing/2014/main" id="{06902740-3175-7F4B-2BB8-A0F71309E5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78" name="Group 1062">
                  <a:extLst>
                    <a:ext uri="{FF2B5EF4-FFF2-40B4-BE49-F238E27FC236}">
                      <a16:creationId xmlns:a16="http://schemas.microsoft.com/office/drawing/2014/main" id="{3D98A351-016A-574A-ECF4-D7F4F95B040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79" name="Oval 1063">
                    <a:extLst>
                      <a:ext uri="{FF2B5EF4-FFF2-40B4-BE49-F238E27FC236}">
                        <a16:creationId xmlns:a16="http://schemas.microsoft.com/office/drawing/2014/main" id="{41401A38-7D23-5210-C606-1A648D230F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0" name="Oval 1064">
                    <a:extLst>
                      <a:ext uri="{FF2B5EF4-FFF2-40B4-BE49-F238E27FC236}">
                        <a16:creationId xmlns:a16="http://schemas.microsoft.com/office/drawing/2014/main" id="{985C91AD-1DDF-B0C0-3AAC-E0AA2D4694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1" name="Rectangle 1065">
                    <a:extLst>
                      <a:ext uri="{FF2B5EF4-FFF2-40B4-BE49-F238E27FC236}">
                        <a16:creationId xmlns:a16="http://schemas.microsoft.com/office/drawing/2014/main" id="{4A341DC7-9247-8A61-6647-BA49FE65D0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282" name="Group 1066">
                <a:extLst>
                  <a:ext uri="{FF2B5EF4-FFF2-40B4-BE49-F238E27FC236}">
                    <a16:creationId xmlns:a16="http://schemas.microsoft.com/office/drawing/2014/main" id="{272F6240-F203-AE32-A9DE-BA2A80B7C3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3565"/>
                <a:ext cx="183" cy="317"/>
                <a:chOff x="2212" y="3612"/>
                <a:chExt cx="183" cy="317"/>
              </a:xfrm>
            </p:grpSpPr>
            <p:grpSp>
              <p:nvGrpSpPr>
                <p:cNvPr id="10283" name="Group 1067">
                  <a:extLst>
                    <a:ext uri="{FF2B5EF4-FFF2-40B4-BE49-F238E27FC236}">
                      <a16:creationId xmlns:a16="http://schemas.microsoft.com/office/drawing/2014/main" id="{05A88E29-A11F-264A-D3C2-7B439FA73A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84" name="Oval 1068">
                    <a:extLst>
                      <a:ext uri="{FF2B5EF4-FFF2-40B4-BE49-F238E27FC236}">
                        <a16:creationId xmlns:a16="http://schemas.microsoft.com/office/drawing/2014/main" id="{15DDCEA5-1DC9-E0EB-0C94-34441404FC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5" name="Oval 1069">
                    <a:extLst>
                      <a:ext uri="{FF2B5EF4-FFF2-40B4-BE49-F238E27FC236}">
                        <a16:creationId xmlns:a16="http://schemas.microsoft.com/office/drawing/2014/main" id="{B40A6A3D-EFB9-9EDB-542F-FC9DE94E45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6" name="Rectangle 1070">
                    <a:extLst>
                      <a:ext uri="{FF2B5EF4-FFF2-40B4-BE49-F238E27FC236}">
                        <a16:creationId xmlns:a16="http://schemas.microsoft.com/office/drawing/2014/main" id="{C58B0DBE-206E-8A05-7870-714FE0FAA8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87" name="Group 1071">
                  <a:extLst>
                    <a:ext uri="{FF2B5EF4-FFF2-40B4-BE49-F238E27FC236}">
                      <a16:creationId xmlns:a16="http://schemas.microsoft.com/office/drawing/2014/main" id="{BC1FE72B-9D98-EBCD-EB14-9B2B1BB2E1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3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88" name="Oval 1072">
                    <a:extLst>
                      <a:ext uri="{FF2B5EF4-FFF2-40B4-BE49-F238E27FC236}">
                        <a16:creationId xmlns:a16="http://schemas.microsoft.com/office/drawing/2014/main" id="{6B38AE1E-544B-2C24-B1CF-2149E57D2D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9" name="Oval 1073">
                    <a:extLst>
                      <a:ext uri="{FF2B5EF4-FFF2-40B4-BE49-F238E27FC236}">
                        <a16:creationId xmlns:a16="http://schemas.microsoft.com/office/drawing/2014/main" id="{B2ADCFA5-9610-509B-880B-50AA4904E3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0" name="Rectangle 1074">
                    <a:extLst>
                      <a:ext uri="{FF2B5EF4-FFF2-40B4-BE49-F238E27FC236}">
                        <a16:creationId xmlns:a16="http://schemas.microsoft.com/office/drawing/2014/main" id="{BE368F14-D772-77C3-6D00-9391461321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291" name="Group 1075">
                <a:extLst>
                  <a:ext uri="{FF2B5EF4-FFF2-40B4-BE49-F238E27FC236}">
                    <a16:creationId xmlns:a16="http://schemas.microsoft.com/office/drawing/2014/main" id="{ADC4612F-08EC-153B-81E5-DDDBB41418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7" y="3657"/>
                <a:ext cx="183" cy="317"/>
                <a:chOff x="1396" y="3612"/>
                <a:chExt cx="183" cy="317"/>
              </a:xfrm>
            </p:grpSpPr>
            <p:grpSp>
              <p:nvGrpSpPr>
                <p:cNvPr id="10292" name="Group 1076">
                  <a:extLst>
                    <a:ext uri="{FF2B5EF4-FFF2-40B4-BE49-F238E27FC236}">
                      <a16:creationId xmlns:a16="http://schemas.microsoft.com/office/drawing/2014/main" id="{827E3399-A1FE-3066-4783-1F6E2E9DB5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93" name="Oval 1077">
                    <a:extLst>
                      <a:ext uri="{FF2B5EF4-FFF2-40B4-BE49-F238E27FC236}">
                        <a16:creationId xmlns:a16="http://schemas.microsoft.com/office/drawing/2014/main" id="{0B0848C0-5BB1-845F-0628-16BE7166B3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4" name="Oval 1078">
                    <a:extLst>
                      <a:ext uri="{FF2B5EF4-FFF2-40B4-BE49-F238E27FC236}">
                        <a16:creationId xmlns:a16="http://schemas.microsoft.com/office/drawing/2014/main" id="{2B527442-CCAD-68ED-4B18-A53100031F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5" name="Rectangle 1079">
                    <a:extLst>
                      <a:ext uri="{FF2B5EF4-FFF2-40B4-BE49-F238E27FC236}">
                        <a16:creationId xmlns:a16="http://schemas.microsoft.com/office/drawing/2014/main" id="{86DFE9AC-6AC9-0E2E-1B84-FD924808EE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96" name="Group 1080">
                  <a:extLst>
                    <a:ext uri="{FF2B5EF4-FFF2-40B4-BE49-F238E27FC236}">
                      <a16:creationId xmlns:a16="http://schemas.microsoft.com/office/drawing/2014/main" id="{BACBB6D5-D0B9-8D05-08CA-FC600BDB9A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297" name="Oval 1081">
                    <a:extLst>
                      <a:ext uri="{FF2B5EF4-FFF2-40B4-BE49-F238E27FC236}">
                        <a16:creationId xmlns:a16="http://schemas.microsoft.com/office/drawing/2014/main" id="{33282B98-C06C-1AAA-1179-F52FA5E888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8" name="Oval 1082">
                    <a:extLst>
                      <a:ext uri="{FF2B5EF4-FFF2-40B4-BE49-F238E27FC236}">
                        <a16:creationId xmlns:a16="http://schemas.microsoft.com/office/drawing/2014/main" id="{DD7E646F-275A-507A-B361-BF700C632D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9" name="Rectangle 1083">
                    <a:extLst>
                      <a:ext uri="{FF2B5EF4-FFF2-40B4-BE49-F238E27FC236}">
                        <a16:creationId xmlns:a16="http://schemas.microsoft.com/office/drawing/2014/main" id="{1614C1C5-2A16-D7FE-CD17-6B5A328801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300" name="Group 1084">
                <a:extLst>
                  <a:ext uri="{FF2B5EF4-FFF2-40B4-BE49-F238E27FC236}">
                    <a16:creationId xmlns:a16="http://schemas.microsoft.com/office/drawing/2014/main" id="{F0280E8A-D287-1490-5D28-3723F49E95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1" y="3657"/>
                <a:ext cx="183" cy="317"/>
                <a:chOff x="1578" y="3612"/>
                <a:chExt cx="183" cy="317"/>
              </a:xfrm>
            </p:grpSpPr>
            <p:grpSp>
              <p:nvGrpSpPr>
                <p:cNvPr id="10301" name="Group 1085">
                  <a:extLst>
                    <a:ext uri="{FF2B5EF4-FFF2-40B4-BE49-F238E27FC236}">
                      <a16:creationId xmlns:a16="http://schemas.microsoft.com/office/drawing/2014/main" id="{6FAF2789-5846-DA6A-016F-07D1146F13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302" name="Oval 1086">
                    <a:extLst>
                      <a:ext uri="{FF2B5EF4-FFF2-40B4-BE49-F238E27FC236}">
                        <a16:creationId xmlns:a16="http://schemas.microsoft.com/office/drawing/2014/main" id="{5B1381ED-5DF7-403A-EFE3-7893AC5B4F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03" name="Oval 1087">
                    <a:extLst>
                      <a:ext uri="{FF2B5EF4-FFF2-40B4-BE49-F238E27FC236}">
                        <a16:creationId xmlns:a16="http://schemas.microsoft.com/office/drawing/2014/main" id="{4ED8DDBA-4604-B36C-CC0E-BA032ED3C4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04" name="Rectangle 1088">
                    <a:extLst>
                      <a:ext uri="{FF2B5EF4-FFF2-40B4-BE49-F238E27FC236}">
                        <a16:creationId xmlns:a16="http://schemas.microsoft.com/office/drawing/2014/main" id="{785AE5B3-FAA5-2114-E10A-E81D8BCD6B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05" name="Group 1089">
                  <a:extLst>
                    <a:ext uri="{FF2B5EF4-FFF2-40B4-BE49-F238E27FC236}">
                      <a16:creationId xmlns:a16="http://schemas.microsoft.com/office/drawing/2014/main" id="{5743A381-EB89-786D-D24E-C45DD281A1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306" name="Oval 1090">
                    <a:extLst>
                      <a:ext uri="{FF2B5EF4-FFF2-40B4-BE49-F238E27FC236}">
                        <a16:creationId xmlns:a16="http://schemas.microsoft.com/office/drawing/2014/main" id="{CA2123F9-4F7F-2657-74B9-D95BA58234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07" name="Oval 1091">
                    <a:extLst>
                      <a:ext uri="{FF2B5EF4-FFF2-40B4-BE49-F238E27FC236}">
                        <a16:creationId xmlns:a16="http://schemas.microsoft.com/office/drawing/2014/main" id="{6068FB0D-CCB3-65E0-4596-D727944AF6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08" name="Rectangle 1092">
                    <a:extLst>
                      <a:ext uri="{FF2B5EF4-FFF2-40B4-BE49-F238E27FC236}">
                        <a16:creationId xmlns:a16="http://schemas.microsoft.com/office/drawing/2014/main" id="{92A02DEE-5AF3-E2CF-1631-28F6E42451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309" name="Group 1093">
                <a:extLst>
                  <a:ext uri="{FF2B5EF4-FFF2-40B4-BE49-F238E27FC236}">
                    <a16:creationId xmlns:a16="http://schemas.microsoft.com/office/drawing/2014/main" id="{2D68C06F-70FD-2BF9-C391-D784010C76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3657"/>
                <a:ext cx="183" cy="317"/>
                <a:chOff x="1804" y="3612"/>
                <a:chExt cx="183" cy="317"/>
              </a:xfrm>
            </p:grpSpPr>
            <p:grpSp>
              <p:nvGrpSpPr>
                <p:cNvPr id="10310" name="Group 1094">
                  <a:extLst>
                    <a:ext uri="{FF2B5EF4-FFF2-40B4-BE49-F238E27FC236}">
                      <a16:creationId xmlns:a16="http://schemas.microsoft.com/office/drawing/2014/main" id="{4B3230F4-BD5F-847B-15FC-F36050737D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4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311" name="Oval 1095">
                    <a:extLst>
                      <a:ext uri="{FF2B5EF4-FFF2-40B4-BE49-F238E27FC236}">
                        <a16:creationId xmlns:a16="http://schemas.microsoft.com/office/drawing/2014/main" id="{CEDBD4B0-2CFB-3FC6-48B6-175FCEFC9B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12" name="Oval 1096">
                    <a:extLst>
                      <a:ext uri="{FF2B5EF4-FFF2-40B4-BE49-F238E27FC236}">
                        <a16:creationId xmlns:a16="http://schemas.microsoft.com/office/drawing/2014/main" id="{5F03D03F-89B2-0616-E2FE-67334299F8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13" name="Rectangle 1097">
                    <a:extLst>
                      <a:ext uri="{FF2B5EF4-FFF2-40B4-BE49-F238E27FC236}">
                        <a16:creationId xmlns:a16="http://schemas.microsoft.com/office/drawing/2014/main" id="{C7F50136-B5D6-D52A-A34A-447C31CA6A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14" name="Group 1098">
                  <a:extLst>
                    <a:ext uri="{FF2B5EF4-FFF2-40B4-BE49-F238E27FC236}">
                      <a16:creationId xmlns:a16="http://schemas.microsoft.com/office/drawing/2014/main" id="{E4C5CA3B-68DE-B2B0-0FB2-3A331589BB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5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0315" name="Oval 1099">
                    <a:extLst>
                      <a:ext uri="{FF2B5EF4-FFF2-40B4-BE49-F238E27FC236}">
                        <a16:creationId xmlns:a16="http://schemas.microsoft.com/office/drawing/2014/main" id="{C48468AE-7E87-ED5F-E1D0-15CBF54009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16" name="Oval 1100">
                    <a:extLst>
                      <a:ext uri="{FF2B5EF4-FFF2-40B4-BE49-F238E27FC236}">
                        <a16:creationId xmlns:a16="http://schemas.microsoft.com/office/drawing/2014/main" id="{C1287A13-6BE8-A523-7CB6-0B20025948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17" name="Rectangle 1101">
                    <a:extLst>
                      <a:ext uri="{FF2B5EF4-FFF2-40B4-BE49-F238E27FC236}">
                        <a16:creationId xmlns:a16="http://schemas.microsoft.com/office/drawing/2014/main" id="{81E81C81-4D4B-E01E-A048-056AD6E9A3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560" name="Group 440">
              <a:extLst>
                <a:ext uri="{FF2B5EF4-FFF2-40B4-BE49-F238E27FC236}">
                  <a16:creationId xmlns:a16="http://schemas.microsoft.com/office/drawing/2014/main" id="{4EA86298-1900-A298-C4D5-4083F3FC79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023"/>
              <a:ext cx="254" cy="94"/>
              <a:chOff x="3274" y="1023"/>
              <a:chExt cx="254" cy="94"/>
            </a:xfrm>
          </p:grpSpPr>
          <p:sp>
            <p:nvSpPr>
              <p:cNvPr id="5343" name="WordArt 223">
                <a:extLst>
                  <a:ext uri="{FF2B5EF4-FFF2-40B4-BE49-F238E27FC236}">
                    <a16:creationId xmlns:a16="http://schemas.microsoft.com/office/drawing/2014/main" id="{83F02565-B598-F966-00DA-D8DE6995CB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  <p:sp>
            <p:nvSpPr>
              <p:cNvPr id="5484" name="WordArt 364">
                <a:extLst>
                  <a:ext uri="{FF2B5EF4-FFF2-40B4-BE49-F238E27FC236}">
                    <a16:creationId xmlns:a16="http://schemas.microsoft.com/office/drawing/2014/main" id="{F588631A-A311-99B2-35C6-CB8D9B99EF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</p:grpSp>
      </p:grpSp>
      <p:grpSp>
        <p:nvGrpSpPr>
          <p:cNvPr id="12671" name="Group 2431">
            <a:extLst>
              <a:ext uri="{FF2B5EF4-FFF2-40B4-BE49-F238E27FC236}">
                <a16:creationId xmlns:a16="http://schemas.microsoft.com/office/drawing/2014/main" id="{8217D25D-4D35-4269-8C45-CE717E66A999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2060575"/>
            <a:ext cx="403225" cy="442913"/>
            <a:chOff x="5234" y="1298"/>
            <a:chExt cx="254" cy="279"/>
          </a:xfrm>
        </p:grpSpPr>
        <p:sp>
          <p:nvSpPr>
            <p:cNvPr id="12555" name="AutoShape 2315">
              <a:extLst>
                <a:ext uri="{FF2B5EF4-FFF2-40B4-BE49-F238E27FC236}">
                  <a16:creationId xmlns:a16="http://schemas.microsoft.com/office/drawing/2014/main" id="{1CAC3FB7-A536-2017-BEFA-9EB12222BF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248" y="1298"/>
              <a:ext cx="227" cy="227"/>
            </a:xfrm>
            <a:prstGeom prst="plus">
              <a:avLst>
                <a:gd name="adj" fmla="val 35241"/>
              </a:avLst>
            </a:prstGeom>
            <a:solidFill>
              <a:srgbClr val="C0C0C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9" name="Group 449">
              <a:extLst>
                <a:ext uri="{FF2B5EF4-FFF2-40B4-BE49-F238E27FC236}">
                  <a16:creationId xmlns:a16="http://schemas.microsoft.com/office/drawing/2014/main" id="{FC099F30-6DCD-9F9C-B611-9611963508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1483"/>
              <a:ext cx="254" cy="94"/>
              <a:chOff x="5234" y="1483"/>
              <a:chExt cx="254" cy="94"/>
            </a:xfrm>
          </p:grpSpPr>
          <p:sp>
            <p:nvSpPr>
              <p:cNvPr id="5366" name="WordArt 246">
                <a:extLst>
                  <a:ext uri="{FF2B5EF4-FFF2-40B4-BE49-F238E27FC236}">
                    <a16:creationId xmlns:a16="http://schemas.microsoft.com/office/drawing/2014/main" id="{FB18DD93-2758-7988-6A67-6EC0D39B85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148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終了</a:t>
                </a:r>
              </a:p>
            </p:txBody>
          </p:sp>
          <p:sp>
            <p:nvSpPr>
              <p:cNvPr id="5507" name="WordArt 387">
                <a:extLst>
                  <a:ext uri="{FF2B5EF4-FFF2-40B4-BE49-F238E27FC236}">
                    <a16:creationId xmlns:a16="http://schemas.microsoft.com/office/drawing/2014/main" id="{704183C4-BF88-E039-BF5B-CEC505C61B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148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終了</a:t>
                </a:r>
              </a:p>
            </p:txBody>
          </p:sp>
        </p:grpSp>
      </p:grpSp>
      <p:grpSp>
        <p:nvGrpSpPr>
          <p:cNvPr id="12676" name="Group 2436">
            <a:extLst>
              <a:ext uri="{FF2B5EF4-FFF2-40B4-BE49-F238E27FC236}">
                <a16:creationId xmlns:a16="http://schemas.microsoft.com/office/drawing/2014/main" id="{76781DAB-640B-21F8-E38B-4AE2F8935E87}"/>
              </a:ext>
            </a:extLst>
          </p:cNvPr>
          <p:cNvGrpSpPr>
            <a:grpSpLocks/>
          </p:cNvGrpSpPr>
          <p:nvPr/>
        </p:nvGrpSpPr>
        <p:grpSpPr bwMode="auto">
          <a:xfrm>
            <a:off x="9072563" y="2133600"/>
            <a:ext cx="403225" cy="369888"/>
            <a:chOff x="5715" y="1344"/>
            <a:chExt cx="254" cy="233"/>
          </a:xfrm>
        </p:grpSpPr>
        <p:sp>
          <p:nvSpPr>
            <p:cNvPr id="12554" name="WordArt 2314">
              <a:extLst>
                <a:ext uri="{FF2B5EF4-FFF2-40B4-BE49-F238E27FC236}">
                  <a16:creationId xmlns:a16="http://schemas.microsoft.com/office/drawing/2014/main" id="{88C4D82D-2E47-1F5A-A2C2-B171469983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71" y="1344"/>
              <a:ext cx="141" cy="14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 Black" panose="020B0A04020102020204" pitchFamily="34" charset="0"/>
                </a:rPr>
                <a:t>!!</a:t>
              </a:r>
              <a:endParaRPr lang="ja-JP" altLang="en-US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5570" name="Group 450">
              <a:extLst>
                <a:ext uri="{FF2B5EF4-FFF2-40B4-BE49-F238E27FC236}">
                  <a16:creationId xmlns:a16="http://schemas.microsoft.com/office/drawing/2014/main" id="{BF2B30CF-29F6-60FB-EC48-0E7687EC86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" y="1483"/>
              <a:ext cx="254" cy="94"/>
              <a:chOff x="5724" y="1483"/>
              <a:chExt cx="254" cy="94"/>
            </a:xfrm>
          </p:grpSpPr>
          <p:sp>
            <p:nvSpPr>
              <p:cNvPr id="5367" name="WordArt 247">
                <a:extLst>
                  <a:ext uri="{FF2B5EF4-FFF2-40B4-BE49-F238E27FC236}">
                    <a16:creationId xmlns:a16="http://schemas.microsoft.com/office/drawing/2014/main" id="{3282D13F-4E4A-A73A-E85D-78762A8AD3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148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決定</a:t>
                </a:r>
              </a:p>
            </p:txBody>
          </p:sp>
          <p:sp>
            <p:nvSpPr>
              <p:cNvPr id="5508" name="WordArt 388">
                <a:extLst>
                  <a:ext uri="{FF2B5EF4-FFF2-40B4-BE49-F238E27FC236}">
                    <a16:creationId xmlns:a16="http://schemas.microsoft.com/office/drawing/2014/main" id="{28013347-34B6-5BB2-1732-FE6FE2F8E0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4" y="148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決定</a:t>
                </a:r>
              </a:p>
            </p:txBody>
          </p:sp>
        </p:grpSp>
      </p:grpSp>
      <p:grpSp>
        <p:nvGrpSpPr>
          <p:cNvPr id="12654" name="Group 2414">
            <a:extLst>
              <a:ext uri="{FF2B5EF4-FFF2-40B4-BE49-F238E27FC236}">
                <a16:creationId xmlns:a16="http://schemas.microsoft.com/office/drawing/2014/main" id="{F5D7FFD9-69E1-FC91-3432-505756AE8E02}"/>
              </a:ext>
            </a:extLst>
          </p:cNvPr>
          <p:cNvGrpSpPr>
            <a:grpSpLocks/>
          </p:cNvGrpSpPr>
          <p:nvPr/>
        </p:nvGrpSpPr>
        <p:grpSpPr bwMode="auto">
          <a:xfrm>
            <a:off x="5975350" y="3573463"/>
            <a:ext cx="403225" cy="360362"/>
            <a:chOff x="3764" y="2251"/>
            <a:chExt cx="254" cy="227"/>
          </a:xfrm>
        </p:grpSpPr>
        <p:grpSp>
          <p:nvGrpSpPr>
            <p:cNvPr id="10318" name="Group 1102">
              <a:extLst>
                <a:ext uri="{FF2B5EF4-FFF2-40B4-BE49-F238E27FC236}">
                  <a16:creationId xmlns:a16="http://schemas.microsoft.com/office/drawing/2014/main" id="{D1BB0A03-7237-2C62-D1B4-F7E3912D31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2251"/>
              <a:ext cx="226" cy="181"/>
              <a:chOff x="444" y="618"/>
              <a:chExt cx="638" cy="772"/>
            </a:xfrm>
          </p:grpSpPr>
          <p:sp>
            <p:nvSpPr>
              <p:cNvPr id="10319" name="Freeform 1103">
                <a:extLst>
                  <a:ext uri="{FF2B5EF4-FFF2-40B4-BE49-F238E27FC236}">
                    <a16:creationId xmlns:a16="http://schemas.microsoft.com/office/drawing/2014/main" id="{51543F43-031E-49A1-2A7F-DF88F92C5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5411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0" name="Freeform 1104">
                <a:extLst>
                  <a:ext uri="{FF2B5EF4-FFF2-40B4-BE49-F238E27FC236}">
                    <a16:creationId xmlns:a16="http://schemas.microsoft.com/office/drawing/2014/main" id="{BD3A7FD8-C4BB-262D-C1F7-34C96E985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1299"/>
                <a:ext cx="97" cy="91"/>
              </a:xfrm>
              <a:custGeom>
                <a:avLst/>
                <a:gdLst>
                  <a:gd name="T0" fmla="*/ 90 w 90"/>
                  <a:gd name="T1" fmla="*/ 0 h 91"/>
                  <a:gd name="T2" fmla="*/ 0 w 90"/>
                  <a:gd name="T3" fmla="*/ 0 h 91"/>
                  <a:gd name="T4" fmla="*/ 0 w 90"/>
                  <a:gd name="T5" fmla="*/ 91 h 91"/>
                  <a:gd name="T6" fmla="*/ 90 w 90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1">
                    <a:moveTo>
                      <a:pt x="90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1" name="Line 1105">
                <a:extLst>
                  <a:ext uri="{FF2B5EF4-FFF2-40B4-BE49-F238E27FC236}">
                    <a16:creationId xmlns:a16="http://schemas.microsoft.com/office/drawing/2014/main" id="{41ACDE00-E55A-855C-D623-ECED51AC9F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4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2" name="Line 1106">
                <a:extLst>
                  <a:ext uri="{FF2B5EF4-FFF2-40B4-BE49-F238E27FC236}">
                    <a16:creationId xmlns:a16="http://schemas.microsoft.com/office/drawing/2014/main" id="{0DA52180-DF2D-3228-998D-40F321D2F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90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3" name="Line 1107">
                <a:extLst>
                  <a:ext uri="{FF2B5EF4-FFF2-40B4-BE49-F238E27FC236}">
                    <a16:creationId xmlns:a16="http://schemas.microsoft.com/office/drawing/2014/main" id="{A1B9A6AB-4236-212B-6D3E-804DFC23F3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3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4" name="Line 1108">
                <a:extLst>
                  <a:ext uri="{FF2B5EF4-FFF2-40B4-BE49-F238E27FC236}">
                    <a16:creationId xmlns:a16="http://schemas.microsoft.com/office/drawing/2014/main" id="{EB0FD98C-6EB6-ACF0-2117-2801A5E7F7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8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5" name="Line 1109">
                <a:extLst>
                  <a:ext uri="{FF2B5EF4-FFF2-40B4-BE49-F238E27FC236}">
                    <a16:creationId xmlns:a16="http://schemas.microsoft.com/office/drawing/2014/main" id="{2E55D83C-DBBB-3E19-7255-2DAC8E009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26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6" name="Line 1110">
                <a:extLst>
                  <a:ext uri="{FF2B5EF4-FFF2-40B4-BE49-F238E27FC236}">
                    <a16:creationId xmlns:a16="http://schemas.microsoft.com/office/drawing/2014/main" id="{DCBD5B62-E1BF-B4D3-67D7-DBEBC9208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7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7" name="Line 1111">
                <a:extLst>
                  <a:ext uri="{FF2B5EF4-FFF2-40B4-BE49-F238E27FC236}">
                    <a16:creationId xmlns:a16="http://schemas.microsoft.com/office/drawing/2014/main" id="{D9E98CB9-8FA1-76AA-55C6-EDD69B45C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17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8" name="Line 1112">
                <a:extLst>
                  <a:ext uri="{FF2B5EF4-FFF2-40B4-BE49-F238E27FC236}">
                    <a16:creationId xmlns:a16="http://schemas.microsoft.com/office/drawing/2014/main" id="{0C088806-D12A-A57E-2A33-0A9E549FF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62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29" name="Line 1113">
                <a:extLst>
                  <a:ext uri="{FF2B5EF4-FFF2-40B4-BE49-F238E27FC236}">
                    <a16:creationId xmlns:a16="http://schemas.microsoft.com/office/drawing/2014/main" id="{6002764A-ED99-1588-81A2-AB2749B09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208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30" name="Rectangle 1114">
                <a:extLst>
                  <a:ext uri="{FF2B5EF4-FFF2-40B4-BE49-F238E27FC236}">
                    <a16:creationId xmlns:a16="http://schemas.microsoft.com/office/drawing/2014/main" id="{AB879993-0DA1-1714-DA43-089A98AE3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1" name="Rectangle 1115">
                <a:extLst>
                  <a:ext uri="{FF2B5EF4-FFF2-40B4-BE49-F238E27FC236}">
                    <a16:creationId xmlns:a16="http://schemas.microsoft.com/office/drawing/2014/main" id="{C0D19321-412D-A7D6-B426-FC75B7378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2" name="Rectangle 1116">
                <a:extLst>
                  <a:ext uri="{FF2B5EF4-FFF2-40B4-BE49-F238E27FC236}">
                    <a16:creationId xmlns:a16="http://schemas.microsoft.com/office/drawing/2014/main" id="{B7D436A1-66F5-45D5-5A20-82D6C2560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33" name="Freeform 1117">
                <a:extLst>
                  <a:ext uri="{FF2B5EF4-FFF2-40B4-BE49-F238E27FC236}">
                    <a16:creationId xmlns:a16="http://schemas.microsoft.com/office/drawing/2014/main" id="{E47E19A4-39AE-0EE7-36AE-BFB3B3882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DDD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41" name="Group 421">
              <a:extLst>
                <a:ext uri="{FF2B5EF4-FFF2-40B4-BE49-F238E27FC236}">
                  <a16:creationId xmlns:a16="http://schemas.microsoft.com/office/drawing/2014/main" id="{C05B7838-C0F9-1500-EB59-DA9A08C749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4" y="2384"/>
              <a:ext cx="254" cy="94"/>
              <a:chOff x="3764" y="2384"/>
              <a:chExt cx="254" cy="94"/>
            </a:xfrm>
          </p:grpSpPr>
          <p:sp>
            <p:nvSpPr>
              <p:cNvPr id="5375" name="WordArt 255">
                <a:extLst>
                  <a:ext uri="{FF2B5EF4-FFF2-40B4-BE49-F238E27FC236}">
                    <a16:creationId xmlns:a16="http://schemas.microsoft.com/office/drawing/2014/main" id="{0E9901C0-C400-B8B6-4BD0-8E9B558948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6" y="238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契約書</a:t>
                </a:r>
              </a:p>
            </p:txBody>
          </p:sp>
          <p:sp>
            <p:nvSpPr>
              <p:cNvPr id="5516" name="WordArt 396">
                <a:extLst>
                  <a:ext uri="{FF2B5EF4-FFF2-40B4-BE49-F238E27FC236}">
                    <a16:creationId xmlns:a16="http://schemas.microsoft.com/office/drawing/2014/main" id="{5ED49794-6051-778E-AA7D-137D2F8361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4" y="238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契約書</a:t>
                </a:r>
              </a:p>
            </p:txBody>
          </p:sp>
        </p:grpSp>
      </p:grpSp>
      <p:sp>
        <p:nvSpPr>
          <p:cNvPr id="5524" name="AutoShape 404">
            <a:extLst>
              <a:ext uri="{FF2B5EF4-FFF2-40B4-BE49-F238E27FC236}">
                <a16:creationId xmlns:a16="http://schemas.microsoft.com/office/drawing/2014/main" id="{C88E50F2-B7C4-E769-38BE-D0B68220A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6150" y="5659438"/>
            <a:ext cx="279400" cy="279400"/>
          </a:xfrm>
          <a:custGeom>
            <a:avLst/>
            <a:gdLst>
              <a:gd name="G0" fmla="+- 5891 0 0"/>
              <a:gd name="G1" fmla="+- 21600 0 5891"/>
              <a:gd name="G2" fmla="+- 21600 0 589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891" y="10800"/>
                </a:moveTo>
                <a:cubicBezTo>
                  <a:pt x="5891" y="13511"/>
                  <a:pt x="8089" y="15709"/>
                  <a:pt x="10800" y="15709"/>
                </a:cubicBezTo>
                <a:cubicBezTo>
                  <a:pt x="13511" y="15709"/>
                  <a:pt x="15709" y="13511"/>
                  <a:pt x="15709" y="10800"/>
                </a:cubicBezTo>
                <a:cubicBezTo>
                  <a:pt x="15709" y="8089"/>
                  <a:pt x="13511" y="5891"/>
                  <a:pt x="10800" y="5891"/>
                </a:cubicBezTo>
                <a:cubicBezTo>
                  <a:pt x="8089" y="5891"/>
                  <a:pt x="5891" y="8089"/>
                  <a:pt x="5891" y="10800"/>
                </a:cubicBezTo>
                <a:close/>
              </a:path>
            </a:pathLst>
          </a:cu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25" name="AutoShape 405">
            <a:extLst>
              <a:ext uri="{FF2B5EF4-FFF2-40B4-BE49-F238E27FC236}">
                <a16:creationId xmlns:a16="http://schemas.microsoft.com/office/drawing/2014/main" id="{724E698C-7E81-9FE0-B741-B12BAF6177A6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505075" y="5300663"/>
            <a:ext cx="244475" cy="244475"/>
          </a:xfrm>
          <a:prstGeom prst="plus">
            <a:avLst>
              <a:gd name="adj" fmla="val 35241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26" name="AutoShape 406">
            <a:extLst>
              <a:ext uri="{FF2B5EF4-FFF2-40B4-BE49-F238E27FC236}">
                <a16:creationId xmlns:a16="http://schemas.microsoft.com/office/drawing/2014/main" id="{F806B4AC-DF65-0210-99D0-1EC1F76FBA25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792413" y="5300663"/>
            <a:ext cx="244475" cy="244475"/>
          </a:xfrm>
          <a:prstGeom prst="plus">
            <a:avLst>
              <a:gd name="adj" fmla="val 35241"/>
            </a:avLst>
          </a:prstGeom>
          <a:solidFill>
            <a:srgbClr val="00CCFF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32" name="AutoShape 412">
            <a:extLst>
              <a:ext uri="{FF2B5EF4-FFF2-40B4-BE49-F238E27FC236}">
                <a16:creationId xmlns:a16="http://schemas.microsoft.com/office/drawing/2014/main" id="{05764415-3BEB-43EE-A10A-A38C6AD62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5075" y="5659438"/>
            <a:ext cx="279400" cy="279400"/>
          </a:xfrm>
          <a:custGeom>
            <a:avLst/>
            <a:gdLst>
              <a:gd name="G0" fmla="+- 5891 0 0"/>
              <a:gd name="G1" fmla="+- 21600 0 5891"/>
              <a:gd name="G2" fmla="+- 21600 0 589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891" y="10800"/>
                </a:moveTo>
                <a:cubicBezTo>
                  <a:pt x="5891" y="13511"/>
                  <a:pt x="8089" y="15709"/>
                  <a:pt x="10800" y="15709"/>
                </a:cubicBezTo>
                <a:cubicBezTo>
                  <a:pt x="13511" y="15709"/>
                  <a:pt x="15709" y="13511"/>
                  <a:pt x="15709" y="10800"/>
                </a:cubicBezTo>
                <a:cubicBezTo>
                  <a:pt x="15709" y="8089"/>
                  <a:pt x="13511" y="5891"/>
                  <a:pt x="10800" y="5891"/>
                </a:cubicBezTo>
                <a:cubicBezTo>
                  <a:pt x="8089" y="5891"/>
                  <a:pt x="5891" y="8089"/>
                  <a:pt x="5891" y="1080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33" name="AutoShape 413">
            <a:extLst>
              <a:ext uri="{FF2B5EF4-FFF2-40B4-BE49-F238E27FC236}">
                <a16:creationId xmlns:a16="http://schemas.microsoft.com/office/drawing/2014/main" id="{23D503F7-5BCE-391C-DD37-24D6280BF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5659438"/>
            <a:ext cx="279400" cy="279400"/>
          </a:xfrm>
          <a:custGeom>
            <a:avLst/>
            <a:gdLst>
              <a:gd name="G0" fmla="+- 5891 0 0"/>
              <a:gd name="G1" fmla="+- 21600 0 5891"/>
              <a:gd name="G2" fmla="+- 21600 0 589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891" y="10800"/>
                </a:moveTo>
                <a:cubicBezTo>
                  <a:pt x="5891" y="13511"/>
                  <a:pt x="8089" y="15709"/>
                  <a:pt x="10800" y="15709"/>
                </a:cubicBezTo>
                <a:cubicBezTo>
                  <a:pt x="13511" y="15709"/>
                  <a:pt x="15709" y="13511"/>
                  <a:pt x="15709" y="10800"/>
                </a:cubicBezTo>
                <a:cubicBezTo>
                  <a:pt x="15709" y="8089"/>
                  <a:pt x="13511" y="5891"/>
                  <a:pt x="10800" y="5891"/>
                </a:cubicBezTo>
                <a:cubicBezTo>
                  <a:pt x="8089" y="5891"/>
                  <a:pt x="5891" y="8089"/>
                  <a:pt x="5891" y="10800"/>
                </a:cubicBezTo>
                <a:close/>
              </a:path>
            </a:pathLst>
          </a:custGeom>
          <a:solidFill>
            <a:srgbClr val="00CCFF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34" name="AutoShape 414">
            <a:extLst>
              <a:ext uri="{FF2B5EF4-FFF2-40B4-BE49-F238E27FC236}">
                <a16:creationId xmlns:a16="http://schemas.microsoft.com/office/drawing/2014/main" id="{0ACBB734-D8E1-992F-859A-4D8C06DBD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5659438"/>
            <a:ext cx="279400" cy="279400"/>
          </a:xfrm>
          <a:custGeom>
            <a:avLst/>
            <a:gdLst>
              <a:gd name="G0" fmla="+- 5891 0 0"/>
              <a:gd name="G1" fmla="+- 21600 0 5891"/>
              <a:gd name="G2" fmla="+- 21600 0 589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891" y="10800"/>
                </a:moveTo>
                <a:cubicBezTo>
                  <a:pt x="5891" y="13511"/>
                  <a:pt x="8089" y="15709"/>
                  <a:pt x="10800" y="15709"/>
                </a:cubicBezTo>
                <a:cubicBezTo>
                  <a:pt x="13511" y="15709"/>
                  <a:pt x="15709" y="13511"/>
                  <a:pt x="15709" y="10800"/>
                </a:cubicBezTo>
                <a:cubicBezTo>
                  <a:pt x="15709" y="8089"/>
                  <a:pt x="13511" y="5891"/>
                  <a:pt x="10800" y="5891"/>
                </a:cubicBezTo>
                <a:cubicBezTo>
                  <a:pt x="8089" y="5891"/>
                  <a:pt x="5891" y="8089"/>
                  <a:pt x="5891" y="10800"/>
                </a:cubicBezTo>
                <a:close/>
              </a:path>
            </a:pathLst>
          </a:custGeom>
          <a:solidFill>
            <a:srgbClr val="FFCC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35" name="AutoShape 415">
            <a:extLst>
              <a:ext uri="{FF2B5EF4-FFF2-40B4-BE49-F238E27FC236}">
                <a16:creationId xmlns:a16="http://schemas.microsoft.com/office/drawing/2014/main" id="{DA2E8C3C-BC26-F9C1-3D5F-691DE7AD7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5" y="5659438"/>
            <a:ext cx="279400" cy="279400"/>
          </a:xfrm>
          <a:custGeom>
            <a:avLst/>
            <a:gdLst>
              <a:gd name="G0" fmla="+- 5891 0 0"/>
              <a:gd name="G1" fmla="+- 21600 0 5891"/>
              <a:gd name="G2" fmla="+- 21600 0 589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891" y="10800"/>
                </a:moveTo>
                <a:cubicBezTo>
                  <a:pt x="5891" y="13511"/>
                  <a:pt x="8089" y="15709"/>
                  <a:pt x="10800" y="15709"/>
                </a:cubicBezTo>
                <a:cubicBezTo>
                  <a:pt x="13511" y="15709"/>
                  <a:pt x="15709" y="13511"/>
                  <a:pt x="15709" y="10800"/>
                </a:cubicBezTo>
                <a:cubicBezTo>
                  <a:pt x="15709" y="8089"/>
                  <a:pt x="13511" y="5891"/>
                  <a:pt x="10800" y="5891"/>
                </a:cubicBezTo>
                <a:cubicBezTo>
                  <a:pt x="8089" y="5891"/>
                  <a:pt x="5891" y="8089"/>
                  <a:pt x="5891" y="1080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634" name="Group 2394">
            <a:extLst>
              <a:ext uri="{FF2B5EF4-FFF2-40B4-BE49-F238E27FC236}">
                <a16:creationId xmlns:a16="http://schemas.microsoft.com/office/drawing/2014/main" id="{6CDB72E3-BEF2-F661-25FC-C4C486471002}"/>
              </a:ext>
            </a:extLst>
          </p:cNvPr>
          <p:cNvGrpSpPr>
            <a:grpSpLocks/>
          </p:cNvGrpSpPr>
          <p:nvPr/>
        </p:nvGrpSpPr>
        <p:grpSpPr bwMode="auto">
          <a:xfrm>
            <a:off x="2843213" y="3543300"/>
            <a:ext cx="403225" cy="390525"/>
            <a:chOff x="1791" y="2232"/>
            <a:chExt cx="254" cy="246"/>
          </a:xfrm>
        </p:grpSpPr>
        <p:grpSp>
          <p:nvGrpSpPr>
            <p:cNvPr id="5587" name="Group 467">
              <a:extLst>
                <a:ext uri="{FF2B5EF4-FFF2-40B4-BE49-F238E27FC236}">
                  <a16:creationId xmlns:a16="http://schemas.microsoft.com/office/drawing/2014/main" id="{86BEC9CD-BEE1-E4E6-2FEA-68E0ABA28A19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1805" y="2232"/>
              <a:ext cx="227" cy="170"/>
              <a:chOff x="1714" y="1480"/>
              <a:chExt cx="363" cy="272"/>
            </a:xfrm>
          </p:grpSpPr>
          <p:sp>
            <p:nvSpPr>
              <p:cNvPr id="5588" name="Rectangle 468">
                <a:extLst>
                  <a:ext uri="{FF2B5EF4-FFF2-40B4-BE49-F238E27FC236}">
                    <a16:creationId xmlns:a16="http://schemas.microsoft.com/office/drawing/2014/main" id="{04986780-F359-DD91-DEFE-70404CCC0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" name="Freeform 469">
                <a:extLst>
                  <a:ext uri="{FF2B5EF4-FFF2-40B4-BE49-F238E27FC236}">
                    <a16:creationId xmlns:a16="http://schemas.microsoft.com/office/drawing/2014/main" id="{7FE57E3F-C01D-05BB-2719-8A6D6DB05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502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0" name="Freeform 470">
                <a:extLst>
                  <a:ext uri="{FF2B5EF4-FFF2-40B4-BE49-F238E27FC236}">
                    <a16:creationId xmlns:a16="http://schemas.microsoft.com/office/drawing/2014/main" id="{61B28E6C-419F-8CB5-11D7-E6CE4A26C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480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8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1" name="Rectangle 471">
                <a:extLst>
                  <a:ext uri="{FF2B5EF4-FFF2-40B4-BE49-F238E27FC236}">
                    <a16:creationId xmlns:a16="http://schemas.microsoft.com/office/drawing/2014/main" id="{78BE2302-3E01-EDE8-C388-CD2010861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2" name="Group 472">
              <a:extLst>
                <a:ext uri="{FF2B5EF4-FFF2-40B4-BE49-F238E27FC236}">
                  <a16:creationId xmlns:a16="http://schemas.microsoft.com/office/drawing/2014/main" id="{FF3C5C2F-E50A-741E-6751-BAFD23A3D4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2384"/>
              <a:ext cx="254" cy="94"/>
              <a:chOff x="1805" y="2384"/>
              <a:chExt cx="254" cy="94"/>
            </a:xfrm>
          </p:grpSpPr>
          <p:sp>
            <p:nvSpPr>
              <p:cNvPr id="5593" name="WordArt 473">
                <a:extLst>
                  <a:ext uri="{FF2B5EF4-FFF2-40B4-BE49-F238E27FC236}">
                    <a16:creationId xmlns:a16="http://schemas.microsoft.com/office/drawing/2014/main" id="{A639D24B-A758-063B-1850-7A4A198A5B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7" y="238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メール連絡</a:t>
                </a:r>
              </a:p>
            </p:txBody>
          </p:sp>
          <p:sp>
            <p:nvSpPr>
              <p:cNvPr id="5594" name="WordArt 474">
                <a:extLst>
                  <a:ext uri="{FF2B5EF4-FFF2-40B4-BE49-F238E27FC236}">
                    <a16:creationId xmlns:a16="http://schemas.microsoft.com/office/drawing/2014/main" id="{B68DB763-1519-C9D3-8143-35B16ACE9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5" y="238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メール連絡</a:t>
                </a:r>
              </a:p>
            </p:txBody>
          </p:sp>
        </p:grpSp>
      </p:grpSp>
      <p:grpSp>
        <p:nvGrpSpPr>
          <p:cNvPr id="12624" name="Group 2384">
            <a:extLst>
              <a:ext uri="{FF2B5EF4-FFF2-40B4-BE49-F238E27FC236}">
                <a16:creationId xmlns:a16="http://schemas.microsoft.com/office/drawing/2014/main" id="{4447A0A4-B83C-D3C6-7545-460BA38C965A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3543300"/>
            <a:ext cx="403225" cy="395288"/>
            <a:chOff x="816" y="2232"/>
            <a:chExt cx="254" cy="249"/>
          </a:xfrm>
        </p:grpSpPr>
        <p:grpSp>
          <p:nvGrpSpPr>
            <p:cNvPr id="5577" name="Group 457">
              <a:extLst>
                <a:ext uri="{FF2B5EF4-FFF2-40B4-BE49-F238E27FC236}">
                  <a16:creationId xmlns:a16="http://schemas.microsoft.com/office/drawing/2014/main" id="{7666790C-5273-89E8-360E-20BA33222BCF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830" y="2232"/>
              <a:ext cx="227" cy="170"/>
              <a:chOff x="1714" y="1480"/>
              <a:chExt cx="363" cy="272"/>
            </a:xfrm>
          </p:grpSpPr>
          <p:sp>
            <p:nvSpPr>
              <p:cNvPr id="5578" name="Rectangle 458">
                <a:extLst>
                  <a:ext uri="{FF2B5EF4-FFF2-40B4-BE49-F238E27FC236}">
                    <a16:creationId xmlns:a16="http://schemas.microsoft.com/office/drawing/2014/main" id="{F12C9530-7C6C-CE88-210C-E322FA22A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79" name="Freeform 459">
                <a:extLst>
                  <a:ext uri="{FF2B5EF4-FFF2-40B4-BE49-F238E27FC236}">
                    <a16:creationId xmlns:a16="http://schemas.microsoft.com/office/drawing/2014/main" id="{5D331A88-36DB-5F9A-ADDF-B7B1AC616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502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0" name="Freeform 460">
                <a:extLst>
                  <a:ext uri="{FF2B5EF4-FFF2-40B4-BE49-F238E27FC236}">
                    <a16:creationId xmlns:a16="http://schemas.microsoft.com/office/drawing/2014/main" id="{915D8019-DE21-3536-4CF7-E3C80AC50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480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1" name="Rectangle 461">
                <a:extLst>
                  <a:ext uri="{FF2B5EF4-FFF2-40B4-BE49-F238E27FC236}">
                    <a16:creationId xmlns:a16="http://schemas.microsoft.com/office/drawing/2014/main" id="{51131D64-E35F-979C-20DF-EEB35FD41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5" name="Group 475">
              <a:extLst>
                <a:ext uri="{FF2B5EF4-FFF2-40B4-BE49-F238E27FC236}">
                  <a16:creationId xmlns:a16="http://schemas.microsoft.com/office/drawing/2014/main" id="{A4CCB5DD-FE0D-84A3-319D-657E0F7C7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387"/>
              <a:ext cx="254" cy="94"/>
              <a:chOff x="825" y="2387"/>
              <a:chExt cx="254" cy="94"/>
            </a:xfrm>
          </p:grpSpPr>
          <p:sp>
            <p:nvSpPr>
              <p:cNvPr id="5596" name="WordArt 476">
                <a:extLst>
                  <a:ext uri="{FF2B5EF4-FFF2-40B4-BE49-F238E27FC236}">
                    <a16:creationId xmlns:a16="http://schemas.microsoft.com/office/drawing/2014/main" id="{69CCF853-B3B1-574E-A49F-DD13EEEA8A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7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</a:t>
                </a:r>
              </a:p>
            </p:txBody>
          </p:sp>
          <p:sp>
            <p:nvSpPr>
              <p:cNvPr id="5597" name="WordArt 477">
                <a:extLst>
                  <a:ext uri="{FF2B5EF4-FFF2-40B4-BE49-F238E27FC236}">
                    <a16:creationId xmlns:a16="http://schemas.microsoft.com/office/drawing/2014/main" id="{3F1E78E3-CA1B-E112-B981-898DC3D903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5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</a:t>
                </a:r>
              </a:p>
            </p:txBody>
          </p:sp>
        </p:grpSp>
      </p:grpSp>
      <p:grpSp>
        <p:nvGrpSpPr>
          <p:cNvPr id="12631" name="Group 2391">
            <a:extLst>
              <a:ext uri="{FF2B5EF4-FFF2-40B4-BE49-F238E27FC236}">
                <a16:creationId xmlns:a16="http://schemas.microsoft.com/office/drawing/2014/main" id="{5A388F63-5B32-D31E-0CBD-E6A01A2C03A1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3543300"/>
            <a:ext cx="403225" cy="395288"/>
            <a:chOff x="1323" y="2232"/>
            <a:chExt cx="254" cy="249"/>
          </a:xfrm>
        </p:grpSpPr>
        <p:grpSp>
          <p:nvGrpSpPr>
            <p:cNvPr id="5582" name="Group 462">
              <a:extLst>
                <a:ext uri="{FF2B5EF4-FFF2-40B4-BE49-F238E27FC236}">
                  <a16:creationId xmlns:a16="http://schemas.microsoft.com/office/drawing/2014/main" id="{DCDA1DA7-B598-FA9C-E726-21AF9C4FD1F0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1338" y="2232"/>
              <a:ext cx="227" cy="170"/>
              <a:chOff x="1714" y="1480"/>
              <a:chExt cx="363" cy="272"/>
            </a:xfrm>
          </p:grpSpPr>
          <p:sp>
            <p:nvSpPr>
              <p:cNvPr id="5583" name="Rectangle 463">
                <a:extLst>
                  <a:ext uri="{FF2B5EF4-FFF2-40B4-BE49-F238E27FC236}">
                    <a16:creationId xmlns:a16="http://schemas.microsoft.com/office/drawing/2014/main" id="{4BDFF7B9-7AC8-E15C-ACE4-EB03568B2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4" name="Freeform 464">
                <a:extLst>
                  <a:ext uri="{FF2B5EF4-FFF2-40B4-BE49-F238E27FC236}">
                    <a16:creationId xmlns:a16="http://schemas.microsoft.com/office/drawing/2014/main" id="{F47DB27C-03C7-1E72-9B06-E38DE6AFC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502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5" name="Freeform 465">
                <a:extLst>
                  <a:ext uri="{FF2B5EF4-FFF2-40B4-BE49-F238E27FC236}">
                    <a16:creationId xmlns:a16="http://schemas.microsoft.com/office/drawing/2014/main" id="{2F6CD894-C3E6-FFE7-0879-3C5804C52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1480"/>
                <a:ext cx="363" cy="181"/>
              </a:xfrm>
              <a:custGeom>
                <a:avLst/>
                <a:gdLst>
                  <a:gd name="T0" fmla="*/ 363 w 363"/>
                  <a:gd name="T1" fmla="*/ 0 h 181"/>
                  <a:gd name="T2" fmla="*/ 0 w 363"/>
                  <a:gd name="T3" fmla="*/ 0 h 181"/>
                  <a:gd name="T4" fmla="*/ 0 w 363"/>
                  <a:gd name="T5" fmla="*/ 136 h 181"/>
                  <a:gd name="T6" fmla="*/ 181 w 363"/>
                  <a:gd name="T7" fmla="*/ 181 h 181"/>
                  <a:gd name="T8" fmla="*/ 363 w 363"/>
                  <a:gd name="T9" fmla="*/ 136 h 181"/>
                  <a:gd name="T10" fmla="*/ 363 w 363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3" h="181">
                    <a:moveTo>
                      <a:pt x="363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181" y="181"/>
                    </a:lnTo>
                    <a:lnTo>
                      <a:pt x="363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6" name="Rectangle 466">
                <a:extLst>
                  <a:ext uri="{FF2B5EF4-FFF2-40B4-BE49-F238E27FC236}">
                    <a16:creationId xmlns:a16="http://schemas.microsoft.com/office/drawing/2014/main" id="{BFBCC444-F68D-DAEB-7EF7-826F7D7E2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480"/>
                <a:ext cx="363" cy="27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98" name="Group 478">
              <a:extLst>
                <a:ext uri="{FF2B5EF4-FFF2-40B4-BE49-F238E27FC236}">
                  <a16:creationId xmlns:a16="http://schemas.microsoft.com/office/drawing/2014/main" id="{FA5287BE-E5E5-E3A8-2332-1577F5F965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3" y="2387"/>
              <a:ext cx="254" cy="94"/>
              <a:chOff x="1315" y="2387"/>
              <a:chExt cx="254" cy="94"/>
            </a:xfrm>
          </p:grpSpPr>
          <p:sp>
            <p:nvSpPr>
              <p:cNvPr id="5599" name="WordArt 479">
                <a:extLst>
                  <a:ext uri="{FF2B5EF4-FFF2-40B4-BE49-F238E27FC236}">
                    <a16:creationId xmlns:a16="http://schemas.microsoft.com/office/drawing/2014/main" id="{5F8596CD-3628-16DD-DA33-3DFAC4865F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17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メール報告</a:t>
                </a:r>
              </a:p>
            </p:txBody>
          </p:sp>
          <p:sp>
            <p:nvSpPr>
              <p:cNvPr id="5600" name="WordArt 480">
                <a:extLst>
                  <a:ext uri="{FF2B5EF4-FFF2-40B4-BE49-F238E27FC236}">
                    <a16:creationId xmlns:a16="http://schemas.microsoft.com/office/drawing/2014/main" id="{5CFCE3A5-1E4A-37B3-5AFC-0C91998C34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15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メール報告</a:t>
                </a:r>
              </a:p>
            </p:txBody>
          </p:sp>
        </p:grpSp>
      </p:grpSp>
      <p:grpSp>
        <p:nvGrpSpPr>
          <p:cNvPr id="12621" name="Group 2381">
            <a:extLst>
              <a:ext uri="{FF2B5EF4-FFF2-40B4-BE49-F238E27FC236}">
                <a16:creationId xmlns:a16="http://schemas.microsoft.com/office/drawing/2014/main" id="{81C8BC81-02DD-D8BF-942E-B59FC249E61B}"/>
              </a:ext>
            </a:extLst>
          </p:cNvPr>
          <p:cNvGrpSpPr>
            <a:grpSpLocks/>
          </p:cNvGrpSpPr>
          <p:nvPr/>
        </p:nvGrpSpPr>
        <p:grpSpPr bwMode="auto">
          <a:xfrm>
            <a:off x="508000" y="3557588"/>
            <a:ext cx="431800" cy="381000"/>
            <a:chOff x="320" y="2241"/>
            <a:chExt cx="272" cy="240"/>
          </a:xfrm>
        </p:grpSpPr>
        <p:grpSp>
          <p:nvGrpSpPr>
            <p:cNvPr id="5601" name="Group 481">
              <a:extLst>
                <a:ext uri="{FF2B5EF4-FFF2-40B4-BE49-F238E27FC236}">
                  <a16:creationId xmlns:a16="http://schemas.microsoft.com/office/drawing/2014/main" id="{C526E257-BDEE-26C5-BAC1-040AC070F75E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377" y="2184"/>
              <a:ext cx="158" cy="272"/>
              <a:chOff x="2167" y="1616"/>
              <a:chExt cx="371" cy="636"/>
            </a:xfrm>
          </p:grpSpPr>
          <p:grpSp>
            <p:nvGrpSpPr>
              <p:cNvPr id="5602" name="Group 482">
                <a:extLst>
                  <a:ext uri="{FF2B5EF4-FFF2-40B4-BE49-F238E27FC236}">
                    <a16:creationId xmlns:a16="http://schemas.microsoft.com/office/drawing/2014/main" id="{713A855A-7E46-647F-A0E4-874E1E28A9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5603" name="Oval 483">
                  <a:extLst>
                    <a:ext uri="{FF2B5EF4-FFF2-40B4-BE49-F238E27FC236}">
                      <a16:creationId xmlns:a16="http://schemas.microsoft.com/office/drawing/2014/main" id="{93E7F52A-9F81-6437-1282-4E2BBFF80B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4" name="Rectangle 484">
                  <a:extLst>
                    <a:ext uri="{FF2B5EF4-FFF2-40B4-BE49-F238E27FC236}">
                      <a16:creationId xmlns:a16="http://schemas.microsoft.com/office/drawing/2014/main" id="{4488AC70-AB8D-6353-F977-994CA7649D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5" name="Rectangle 485">
                  <a:extLst>
                    <a:ext uri="{FF2B5EF4-FFF2-40B4-BE49-F238E27FC236}">
                      <a16:creationId xmlns:a16="http://schemas.microsoft.com/office/drawing/2014/main" id="{CB299DB0-5F11-60B3-DA95-CB3F482C8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6" name="Group 486">
                <a:extLst>
                  <a:ext uri="{FF2B5EF4-FFF2-40B4-BE49-F238E27FC236}">
                    <a16:creationId xmlns:a16="http://schemas.microsoft.com/office/drawing/2014/main" id="{1073D0EB-D376-29A7-D865-97E8788840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5607" name="Rectangle 487">
                  <a:extLst>
                    <a:ext uri="{FF2B5EF4-FFF2-40B4-BE49-F238E27FC236}">
                      <a16:creationId xmlns:a16="http://schemas.microsoft.com/office/drawing/2014/main" id="{66942357-13FC-CC10-E3B1-1D0663719E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8" name="Oval 488">
                  <a:extLst>
                    <a:ext uri="{FF2B5EF4-FFF2-40B4-BE49-F238E27FC236}">
                      <a16:creationId xmlns:a16="http://schemas.microsoft.com/office/drawing/2014/main" id="{AB6A66A3-E944-DF24-9AB7-79D0DDAAB5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9" name="AutoShape 489">
                  <a:extLst>
                    <a:ext uri="{FF2B5EF4-FFF2-40B4-BE49-F238E27FC236}">
                      <a16:creationId xmlns:a16="http://schemas.microsoft.com/office/drawing/2014/main" id="{FFEE4608-57BE-301D-225E-42B4536D4C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0" name="Rectangle 490">
                  <a:extLst>
                    <a:ext uri="{FF2B5EF4-FFF2-40B4-BE49-F238E27FC236}">
                      <a16:creationId xmlns:a16="http://schemas.microsoft.com/office/drawing/2014/main" id="{B7C897F7-7F78-0C45-6FB7-0924FA7F63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1" name="Group 491">
              <a:extLst>
                <a:ext uri="{FF2B5EF4-FFF2-40B4-BE49-F238E27FC236}">
                  <a16:creationId xmlns:a16="http://schemas.microsoft.com/office/drawing/2014/main" id="{C9F4CD04-0D32-23F4-886D-CF0E869456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" y="2387"/>
              <a:ext cx="252" cy="94"/>
              <a:chOff x="338" y="2387"/>
              <a:chExt cx="252" cy="94"/>
            </a:xfrm>
          </p:grpSpPr>
          <p:sp>
            <p:nvSpPr>
              <p:cNvPr id="5612" name="WordArt 492">
                <a:extLst>
                  <a:ext uri="{FF2B5EF4-FFF2-40B4-BE49-F238E27FC236}">
                    <a16:creationId xmlns:a16="http://schemas.microsoft.com/office/drawing/2014/main" id="{61BDBFD3-4191-69B4-442F-A03E906FA0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納品検査</a:t>
                </a:r>
              </a:p>
            </p:txBody>
          </p:sp>
          <p:sp>
            <p:nvSpPr>
              <p:cNvPr id="5613" name="WordArt 493">
                <a:extLst>
                  <a:ext uri="{FF2B5EF4-FFF2-40B4-BE49-F238E27FC236}">
                    <a16:creationId xmlns:a16="http://schemas.microsoft.com/office/drawing/2014/main" id="{0E116967-AF38-1F7B-1463-E96DFB70DC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納品検査</a:t>
                </a:r>
              </a:p>
            </p:txBody>
          </p:sp>
        </p:grpSp>
      </p:grpSp>
      <p:grpSp>
        <p:nvGrpSpPr>
          <p:cNvPr id="5658" name="Group 538">
            <a:extLst>
              <a:ext uri="{FF2B5EF4-FFF2-40B4-BE49-F238E27FC236}">
                <a16:creationId xmlns:a16="http://schemas.microsoft.com/office/drawing/2014/main" id="{2AE25E5E-213B-2FB0-BAFB-CE64058C8D76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6092825"/>
            <a:ext cx="290513" cy="503238"/>
            <a:chOff x="1396" y="3612"/>
            <a:chExt cx="183" cy="317"/>
          </a:xfrm>
        </p:grpSpPr>
        <p:grpSp>
          <p:nvGrpSpPr>
            <p:cNvPr id="5617" name="Group 497">
              <a:extLst>
                <a:ext uri="{FF2B5EF4-FFF2-40B4-BE49-F238E27FC236}">
                  <a16:creationId xmlns:a16="http://schemas.microsoft.com/office/drawing/2014/main" id="{0F76088D-FE91-03CE-775F-61C61EF52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3612"/>
              <a:ext cx="182" cy="317"/>
              <a:chOff x="1396" y="3612"/>
              <a:chExt cx="182" cy="317"/>
            </a:xfrm>
          </p:grpSpPr>
          <p:sp>
            <p:nvSpPr>
              <p:cNvPr id="5614" name="Oval 494">
                <a:extLst>
                  <a:ext uri="{FF2B5EF4-FFF2-40B4-BE49-F238E27FC236}">
                    <a16:creationId xmlns:a16="http://schemas.microsoft.com/office/drawing/2014/main" id="{E2476FBE-2AB2-D6FD-936E-41D39E981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5" name="Oval 495">
                <a:extLst>
                  <a:ext uri="{FF2B5EF4-FFF2-40B4-BE49-F238E27FC236}">
                    <a16:creationId xmlns:a16="http://schemas.microsoft.com/office/drawing/2014/main" id="{B63D61A4-100F-0B54-3575-FB02A2940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" name="Rectangle 496">
                <a:extLst>
                  <a:ext uri="{FF2B5EF4-FFF2-40B4-BE49-F238E27FC236}">
                    <a16:creationId xmlns:a16="http://schemas.microsoft.com/office/drawing/2014/main" id="{10E9B279-CD98-4578-9DCB-E936102DE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4" name="Group 514">
              <a:extLst>
                <a:ext uri="{FF2B5EF4-FFF2-40B4-BE49-F238E27FC236}">
                  <a16:creationId xmlns:a16="http://schemas.microsoft.com/office/drawing/2014/main" id="{B168B4D5-8D51-2378-4979-759C4A614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7" y="3612"/>
              <a:ext cx="182" cy="317"/>
              <a:chOff x="1396" y="3612"/>
              <a:chExt cx="182" cy="317"/>
            </a:xfrm>
          </p:grpSpPr>
          <p:sp>
            <p:nvSpPr>
              <p:cNvPr id="5635" name="Oval 515">
                <a:extLst>
                  <a:ext uri="{FF2B5EF4-FFF2-40B4-BE49-F238E27FC236}">
                    <a16:creationId xmlns:a16="http://schemas.microsoft.com/office/drawing/2014/main" id="{EA89549D-4DE7-C3C1-281F-5C82880D1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" name="Oval 516">
                <a:extLst>
                  <a:ext uri="{FF2B5EF4-FFF2-40B4-BE49-F238E27FC236}">
                    <a16:creationId xmlns:a16="http://schemas.microsoft.com/office/drawing/2014/main" id="{814DDDE9-0A35-04D9-14E9-60372F813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" name="Rectangle 517">
                <a:extLst>
                  <a:ext uri="{FF2B5EF4-FFF2-40B4-BE49-F238E27FC236}">
                    <a16:creationId xmlns:a16="http://schemas.microsoft.com/office/drawing/2014/main" id="{10696EB5-7CF4-041D-DCE7-CF28B7C39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7" name="Group 537">
            <a:extLst>
              <a:ext uri="{FF2B5EF4-FFF2-40B4-BE49-F238E27FC236}">
                <a16:creationId xmlns:a16="http://schemas.microsoft.com/office/drawing/2014/main" id="{6913EEC0-195E-1388-09EE-47D394DA246C}"/>
              </a:ext>
            </a:extLst>
          </p:cNvPr>
          <p:cNvGrpSpPr>
            <a:grpSpLocks/>
          </p:cNvGrpSpPr>
          <p:nvPr/>
        </p:nvGrpSpPr>
        <p:grpSpPr bwMode="auto">
          <a:xfrm>
            <a:off x="2540000" y="6092825"/>
            <a:ext cx="290513" cy="503238"/>
            <a:chOff x="1578" y="3612"/>
            <a:chExt cx="183" cy="317"/>
          </a:xfrm>
        </p:grpSpPr>
        <p:grpSp>
          <p:nvGrpSpPr>
            <p:cNvPr id="5618" name="Group 498">
              <a:extLst>
                <a:ext uri="{FF2B5EF4-FFF2-40B4-BE49-F238E27FC236}">
                  <a16:creationId xmlns:a16="http://schemas.microsoft.com/office/drawing/2014/main" id="{7F525B7B-7DF4-60F2-4F9C-0186FFC3EB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3612"/>
              <a:ext cx="182" cy="317"/>
              <a:chOff x="1396" y="3612"/>
              <a:chExt cx="182" cy="317"/>
            </a:xfrm>
          </p:grpSpPr>
          <p:sp>
            <p:nvSpPr>
              <p:cNvPr id="5619" name="Oval 499">
                <a:extLst>
                  <a:ext uri="{FF2B5EF4-FFF2-40B4-BE49-F238E27FC236}">
                    <a16:creationId xmlns:a16="http://schemas.microsoft.com/office/drawing/2014/main" id="{0D915538-40A8-B413-8B21-71F91C901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0" name="Oval 500">
                <a:extLst>
                  <a:ext uri="{FF2B5EF4-FFF2-40B4-BE49-F238E27FC236}">
                    <a16:creationId xmlns:a16="http://schemas.microsoft.com/office/drawing/2014/main" id="{AFBD75C7-6B0F-FF28-E8F9-F4BD005EA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1" name="Rectangle 501">
                <a:extLst>
                  <a:ext uri="{FF2B5EF4-FFF2-40B4-BE49-F238E27FC236}">
                    <a16:creationId xmlns:a16="http://schemas.microsoft.com/office/drawing/2014/main" id="{D38213F6-3099-A4A0-D399-668537320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8" name="Group 518">
              <a:extLst>
                <a:ext uri="{FF2B5EF4-FFF2-40B4-BE49-F238E27FC236}">
                  <a16:creationId xmlns:a16="http://schemas.microsoft.com/office/drawing/2014/main" id="{3312127C-4619-051C-8BBC-880C42E540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9" y="3612"/>
              <a:ext cx="182" cy="317"/>
              <a:chOff x="1396" y="3612"/>
              <a:chExt cx="182" cy="317"/>
            </a:xfrm>
          </p:grpSpPr>
          <p:sp>
            <p:nvSpPr>
              <p:cNvPr id="5639" name="Oval 519">
                <a:extLst>
                  <a:ext uri="{FF2B5EF4-FFF2-40B4-BE49-F238E27FC236}">
                    <a16:creationId xmlns:a16="http://schemas.microsoft.com/office/drawing/2014/main" id="{AFFC4447-C761-3E7C-6EAB-52474EF6C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0" name="Oval 520">
                <a:extLst>
                  <a:ext uri="{FF2B5EF4-FFF2-40B4-BE49-F238E27FC236}">
                    <a16:creationId xmlns:a16="http://schemas.microsoft.com/office/drawing/2014/main" id="{3030A083-50EA-508F-28B2-ED514EBA9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" name="Rectangle 521">
                <a:extLst>
                  <a:ext uri="{FF2B5EF4-FFF2-40B4-BE49-F238E27FC236}">
                    <a16:creationId xmlns:a16="http://schemas.microsoft.com/office/drawing/2014/main" id="{8B08D65A-E5B7-7907-1327-F685782E1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6" name="Group 536">
            <a:extLst>
              <a:ext uri="{FF2B5EF4-FFF2-40B4-BE49-F238E27FC236}">
                <a16:creationId xmlns:a16="http://schemas.microsoft.com/office/drawing/2014/main" id="{8039B90E-0A86-CBC0-2EF9-89E6C1783DC1}"/>
              </a:ext>
            </a:extLst>
          </p:cNvPr>
          <p:cNvGrpSpPr>
            <a:grpSpLocks/>
          </p:cNvGrpSpPr>
          <p:nvPr/>
        </p:nvGrpSpPr>
        <p:grpSpPr bwMode="auto">
          <a:xfrm>
            <a:off x="2863850" y="6092825"/>
            <a:ext cx="290513" cy="503238"/>
            <a:chOff x="1804" y="3612"/>
            <a:chExt cx="183" cy="317"/>
          </a:xfrm>
        </p:grpSpPr>
        <p:grpSp>
          <p:nvGrpSpPr>
            <p:cNvPr id="5622" name="Group 502">
              <a:extLst>
                <a:ext uri="{FF2B5EF4-FFF2-40B4-BE49-F238E27FC236}">
                  <a16:creationId xmlns:a16="http://schemas.microsoft.com/office/drawing/2014/main" id="{16C3E960-ED63-3D56-46CD-D69259201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4" y="3612"/>
              <a:ext cx="182" cy="317"/>
              <a:chOff x="1396" y="3612"/>
              <a:chExt cx="182" cy="317"/>
            </a:xfrm>
          </p:grpSpPr>
          <p:sp>
            <p:nvSpPr>
              <p:cNvPr id="5623" name="Oval 503">
                <a:extLst>
                  <a:ext uri="{FF2B5EF4-FFF2-40B4-BE49-F238E27FC236}">
                    <a16:creationId xmlns:a16="http://schemas.microsoft.com/office/drawing/2014/main" id="{A93F112E-25A8-1ABF-A339-3E28A990B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" name="Oval 504">
                <a:extLst>
                  <a:ext uri="{FF2B5EF4-FFF2-40B4-BE49-F238E27FC236}">
                    <a16:creationId xmlns:a16="http://schemas.microsoft.com/office/drawing/2014/main" id="{E2842DDB-6BCA-91EA-DF2E-7D6C5E724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5" name="Rectangle 505">
                <a:extLst>
                  <a:ext uri="{FF2B5EF4-FFF2-40B4-BE49-F238E27FC236}">
                    <a16:creationId xmlns:a16="http://schemas.microsoft.com/office/drawing/2014/main" id="{11780138-C705-568C-4860-1C6ACFD78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2" name="Group 522">
              <a:extLst>
                <a:ext uri="{FF2B5EF4-FFF2-40B4-BE49-F238E27FC236}">
                  <a16:creationId xmlns:a16="http://schemas.microsoft.com/office/drawing/2014/main" id="{DB8B40F5-1564-0DE7-75BA-ED19A67192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3612"/>
              <a:ext cx="182" cy="317"/>
              <a:chOff x="1396" y="3612"/>
              <a:chExt cx="182" cy="317"/>
            </a:xfrm>
          </p:grpSpPr>
          <p:sp>
            <p:nvSpPr>
              <p:cNvPr id="5643" name="Oval 523">
                <a:extLst>
                  <a:ext uri="{FF2B5EF4-FFF2-40B4-BE49-F238E27FC236}">
                    <a16:creationId xmlns:a16="http://schemas.microsoft.com/office/drawing/2014/main" id="{9822B553-3E00-0BCC-5A03-042A4E8D3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" name="Oval 524">
                <a:extLst>
                  <a:ext uri="{FF2B5EF4-FFF2-40B4-BE49-F238E27FC236}">
                    <a16:creationId xmlns:a16="http://schemas.microsoft.com/office/drawing/2014/main" id="{668C0DB0-50CB-E4C3-37FC-A9CE37CDE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" name="Rectangle 525">
                <a:extLst>
                  <a:ext uri="{FF2B5EF4-FFF2-40B4-BE49-F238E27FC236}">
                    <a16:creationId xmlns:a16="http://schemas.microsoft.com/office/drawing/2014/main" id="{2375E45F-1353-6663-DA7C-C8A5EFCD8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5" name="Group 535">
            <a:extLst>
              <a:ext uri="{FF2B5EF4-FFF2-40B4-BE49-F238E27FC236}">
                <a16:creationId xmlns:a16="http://schemas.microsoft.com/office/drawing/2014/main" id="{CACFFB2B-DFEE-0F7B-24D1-1FEDC74268C6}"/>
              </a:ext>
            </a:extLst>
          </p:cNvPr>
          <p:cNvGrpSpPr>
            <a:grpSpLocks/>
          </p:cNvGrpSpPr>
          <p:nvPr/>
        </p:nvGrpSpPr>
        <p:grpSpPr bwMode="auto">
          <a:xfrm>
            <a:off x="3187700" y="6092825"/>
            <a:ext cx="290513" cy="503238"/>
            <a:chOff x="1986" y="3612"/>
            <a:chExt cx="183" cy="317"/>
          </a:xfrm>
        </p:grpSpPr>
        <p:grpSp>
          <p:nvGrpSpPr>
            <p:cNvPr id="5626" name="Group 506">
              <a:extLst>
                <a:ext uri="{FF2B5EF4-FFF2-40B4-BE49-F238E27FC236}">
                  <a16:creationId xmlns:a16="http://schemas.microsoft.com/office/drawing/2014/main" id="{E52AB864-F900-BB73-5C60-76E950966A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612"/>
              <a:ext cx="182" cy="317"/>
              <a:chOff x="1396" y="3612"/>
              <a:chExt cx="182" cy="317"/>
            </a:xfrm>
          </p:grpSpPr>
          <p:sp>
            <p:nvSpPr>
              <p:cNvPr id="5627" name="Oval 507">
                <a:extLst>
                  <a:ext uri="{FF2B5EF4-FFF2-40B4-BE49-F238E27FC236}">
                    <a16:creationId xmlns:a16="http://schemas.microsoft.com/office/drawing/2014/main" id="{E16BC181-F690-2587-B8DD-98C8FE4D7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8" name="Oval 508">
                <a:extLst>
                  <a:ext uri="{FF2B5EF4-FFF2-40B4-BE49-F238E27FC236}">
                    <a16:creationId xmlns:a16="http://schemas.microsoft.com/office/drawing/2014/main" id="{F1C8593F-1508-7EAC-A141-8E1B277C3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9" name="Rectangle 509">
                <a:extLst>
                  <a:ext uri="{FF2B5EF4-FFF2-40B4-BE49-F238E27FC236}">
                    <a16:creationId xmlns:a16="http://schemas.microsoft.com/office/drawing/2014/main" id="{80453AAA-B8DE-DDF9-B530-05E689581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6" name="Group 526">
              <a:extLst>
                <a:ext uri="{FF2B5EF4-FFF2-40B4-BE49-F238E27FC236}">
                  <a16:creationId xmlns:a16="http://schemas.microsoft.com/office/drawing/2014/main" id="{4240B182-D133-8AE7-2479-DE27BD9AA8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3612"/>
              <a:ext cx="182" cy="317"/>
              <a:chOff x="1396" y="3612"/>
              <a:chExt cx="182" cy="317"/>
            </a:xfrm>
          </p:grpSpPr>
          <p:sp>
            <p:nvSpPr>
              <p:cNvPr id="5647" name="Oval 527">
                <a:extLst>
                  <a:ext uri="{FF2B5EF4-FFF2-40B4-BE49-F238E27FC236}">
                    <a16:creationId xmlns:a16="http://schemas.microsoft.com/office/drawing/2014/main" id="{F2D03043-5AF3-8CC6-5296-141B61839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8" name="Oval 528">
                <a:extLst>
                  <a:ext uri="{FF2B5EF4-FFF2-40B4-BE49-F238E27FC236}">
                    <a16:creationId xmlns:a16="http://schemas.microsoft.com/office/drawing/2014/main" id="{4A129CC4-4F8A-0AEA-A3DC-82023A011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" name="Rectangle 529">
                <a:extLst>
                  <a:ext uri="{FF2B5EF4-FFF2-40B4-BE49-F238E27FC236}">
                    <a16:creationId xmlns:a16="http://schemas.microsoft.com/office/drawing/2014/main" id="{CA4510D0-036B-6666-7C94-621B69BFE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4" name="Group 534">
            <a:extLst>
              <a:ext uri="{FF2B5EF4-FFF2-40B4-BE49-F238E27FC236}">
                <a16:creationId xmlns:a16="http://schemas.microsoft.com/office/drawing/2014/main" id="{338DC4AF-4F5E-8AC0-FBC3-5BA879D32072}"/>
              </a:ext>
            </a:extLst>
          </p:cNvPr>
          <p:cNvGrpSpPr>
            <a:grpSpLocks/>
          </p:cNvGrpSpPr>
          <p:nvPr/>
        </p:nvGrpSpPr>
        <p:grpSpPr bwMode="auto">
          <a:xfrm>
            <a:off x="3511550" y="6092825"/>
            <a:ext cx="290513" cy="503238"/>
            <a:chOff x="2212" y="3612"/>
            <a:chExt cx="183" cy="317"/>
          </a:xfrm>
        </p:grpSpPr>
        <p:grpSp>
          <p:nvGrpSpPr>
            <p:cNvPr id="5630" name="Group 510">
              <a:extLst>
                <a:ext uri="{FF2B5EF4-FFF2-40B4-BE49-F238E27FC236}">
                  <a16:creationId xmlns:a16="http://schemas.microsoft.com/office/drawing/2014/main" id="{48A94698-C508-3416-29B6-DCA91FF750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2" y="3612"/>
              <a:ext cx="182" cy="317"/>
              <a:chOff x="1396" y="3612"/>
              <a:chExt cx="182" cy="317"/>
            </a:xfrm>
          </p:grpSpPr>
          <p:sp>
            <p:nvSpPr>
              <p:cNvPr id="5631" name="Oval 511">
                <a:extLst>
                  <a:ext uri="{FF2B5EF4-FFF2-40B4-BE49-F238E27FC236}">
                    <a16:creationId xmlns:a16="http://schemas.microsoft.com/office/drawing/2014/main" id="{B3C6B5E9-EF20-474E-C2DE-11428A0C2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2" name="Oval 512">
                <a:extLst>
                  <a:ext uri="{FF2B5EF4-FFF2-40B4-BE49-F238E27FC236}">
                    <a16:creationId xmlns:a16="http://schemas.microsoft.com/office/drawing/2014/main" id="{DEE82B6F-DF2F-1336-F9E1-8F77D968B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3" name="Rectangle 513">
                <a:extLst>
                  <a:ext uri="{FF2B5EF4-FFF2-40B4-BE49-F238E27FC236}">
                    <a16:creationId xmlns:a16="http://schemas.microsoft.com/office/drawing/2014/main" id="{3AF8A118-91B4-D5AF-B7CA-E4EFD71D4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0" name="Group 530">
              <a:extLst>
                <a:ext uri="{FF2B5EF4-FFF2-40B4-BE49-F238E27FC236}">
                  <a16:creationId xmlns:a16="http://schemas.microsoft.com/office/drawing/2014/main" id="{363B13B3-4F3C-1691-2357-2AEE4C2A8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3612"/>
              <a:ext cx="182" cy="317"/>
              <a:chOff x="1396" y="3612"/>
              <a:chExt cx="182" cy="317"/>
            </a:xfrm>
          </p:grpSpPr>
          <p:sp>
            <p:nvSpPr>
              <p:cNvPr id="5651" name="Oval 531">
                <a:extLst>
                  <a:ext uri="{FF2B5EF4-FFF2-40B4-BE49-F238E27FC236}">
                    <a16:creationId xmlns:a16="http://schemas.microsoft.com/office/drawing/2014/main" id="{D3474B31-BACD-10E6-C38D-EF8E27FD5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3612"/>
                <a:ext cx="136" cy="1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" name="Oval 532">
                <a:extLst>
                  <a:ext uri="{FF2B5EF4-FFF2-40B4-BE49-F238E27FC236}">
                    <a16:creationId xmlns:a16="http://schemas.microsoft.com/office/drawing/2014/main" id="{15827469-4F93-B385-B3F5-CC9F869F1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748"/>
                <a:ext cx="182" cy="1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" name="Rectangle 533">
                <a:extLst>
                  <a:ext uri="{FF2B5EF4-FFF2-40B4-BE49-F238E27FC236}">
                    <a16:creationId xmlns:a16="http://schemas.microsoft.com/office/drawing/2014/main" id="{C2E489DE-3153-290B-7E3C-A7FF69F49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8"/>
                <a:ext cx="181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645" name="Group 2405">
            <a:extLst>
              <a:ext uri="{FF2B5EF4-FFF2-40B4-BE49-F238E27FC236}">
                <a16:creationId xmlns:a16="http://schemas.microsoft.com/office/drawing/2014/main" id="{F0195B82-F86D-C5DD-59F3-CB049D1E95B0}"/>
              </a:ext>
            </a:extLst>
          </p:cNvPr>
          <p:cNvGrpSpPr>
            <a:grpSpLocks/>
          </p:cNvGrpSpPr>
          <p:nvPr/>
        </p:nvGrpSpPr>
        <p:grpSpPr bwMode="auto">
          <a:xfrm>
            <a:off x="4414838" y="2876550"/>
            <a:ext cx="403225" cy="341313"/>
            <a:chOff x="2781" y="1812"/>
            <a:chExt cx="254" cy="215"/>
          </a:xfrm>
        </p:grpSpPr>
        <p:grpSp>
          <p:nvGrpSpPr>
            <p:cNvPr id="5659" name="Group 539">
              <a:extLst>
                <a:ext uri="{FF2B5EF4-FFF2-40B4-BE49-F238E27FC236}">
                  <a16:creationId xmlns:a16="http://schemas.microsoft.com/office/drawing/2014/main" id="{7ECE5C55-25CA-02A8-8521-73DDC003AB32}"/>
                </a:ext>
              </a:extLst>
            </p:cNvPr>
            <p:cNvGrpSpPr>
              <a:grpSpLocks/>
            </p:cNvGrpSpPr>
            <p:nvPr/>
          </p:nvGrpSpPr>
          <p:grpSpPr bwMode="auto">
            <a:xfrm rot="621979">
              <a:off x="2796" y="1812"/>
              <a:ext cx="226" cy="165"/>
              <a:chOff x="1978" y="946"/>
              <a:chExt cx="976" cy="716"/>
            </a:xfrm>
          </p:grpSpPr>
          <p:grpSp>
            <p:nvGrpSpPr>
              <p:cNvPr id="5660" name="Group 540">
                <a:extLst>
                  <a:ext uri="{FF2B5EF4-FFF2-40B4-BE49-F238E27FC236}">
                    <a16:creationId xmlns:a16="http://schemas.microsoft.com/office/drawing/2014/main" id="{91FD4DDC-2F1A-BBB3-F06F-C63FF5CCC9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7"/>
                <a:ext cx="976" cy="715"/>
                <a:chOff x="1970" y="958"/>
                <a:chExt cx="976" cy="715"/>
              </a:xfrm>
            </p:grpSpPr>
            <p:sp>
              <p:nvSpPr>
                <p:cNvPr id="5661" name="Rectangle 541">
                  <a:extLst>
                    <a:ext uri="{FF2B5EF4-FFF2-40B4-BE49-F238E27FC236}">
                      <a16:creationId xmlns:a16="http://schemas.microsoft.com/office/drawing/2014/main" id="{498E06A0-2B6A-022F-ACEB-5059676A34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2" name="Rectangle 542">
                  <a:extLst>
                    <a:ext uri="{FF2B5EF4-FFF2-40B4-BE49-F238E27FC236}">
                      <a16:creationId xmlns:a16="http://schemas.microsoft.com/office/drawing/2014/main" id="{60E6D524-21F1-4FAE-B7C8-751E6BBD97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3" name="Rectangle 543">
                  <a:extLst>
                    <a:ext uri="{FF2B5EF4-FFF2-40B4-BE49-F238E27FC236}">
                      <a16:creationId xmlns:a16="http://schemas.microsoft.com/office/drawing/2014/main" id="{79541A1B-D92C-DDDD-95BB-3F9906A58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4" name="Rectangle 544">
                  <a:extLst>
                    <a:ext uri="{FF2B5EF4-FFF2-40B4-BE49-F238E27FC236}">
                      <a16:creationId xmlns:a16="http://schemas.microsoft.com/office/drawing/2014/main" id="{2DC24784-EDA8-7059-7F6E-1A9A6BDE2B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5" name="AutoShape 545">
                  <a:extLst>
                    <a:ext uri="{FF2B5EF4-FFF2-40B4-BE49-F238E27FC236}">
                      <a16:creationId xmlns:a16="http://schemas.microsoft.com/office/drawing/2014/main" id="{4B2AED64-0CA3-C81B-2280-A87E14E33B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6" name="Rectangle 546">
                  <a:extLst>
                    <a:ext uri="{FF2B5EF4-FFF2-40B4-BE49-F238E27FC236}">
                      <a16:creationId xmlns:a16="http://schemas.microsoft.com/office/drawing/2014/main" id="{917CAB44-1C3E-E887-B308-E31F159797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7" name="Group 547">
                <a:extLst>
                  <a:ext uri="{FF2B5EF4-FFF2-40B4-BE49-F238E27FC236}">
                    <a16:creationId xmlns:a16="http://schemas.microsoft.com/office/drawing/2014/main" id="{E4BC79E9-1A4D-742B-0838-8F7378BFB0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6"/>
                <a:ext cx="976" cy="715"/>
                <a:chOff x="1970" y="958"/>
                <a:chExt cx="976" cy="715"/>
              </a:xfrm>
            </p:grpSpPr>
            <p:sp>
              <p:nvSpPr>
                <p:cNvPr id="5668" name="Rectangle 548">
                  <a:extLst>
                    <a:ext uri="{FF2B5EF4-FFF2-40B4-BE49-F238E27FC236}">
                      <a16:creationId xmlns:a16="http://schemas.microsoft.com/office/drawing/2014/main" id="{7C096165-9ECC-CC13-0028-16CB8F2500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69" name="Rectangle 549">
                  <a:extLst>
                    <a:ext uri="{FF2B5EF4-FFF2-40B4-BE49-F238E27FC236}">
                      <a16:creationId xmlns:a16="http://schemas.microsoft.com/office/drawing/2014/main" id="{898E08FF-6ACA-1353-04A0-E3E4D2CF6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0" name="Rectangle 550">
                  <a:extLst>
                    <a:ext uri="{FF2B5EF4-FFF2-40B4-BE49-F238E27FC236}">
                      <a16:creationId xmlns:a16="http://schemas.microsoft.com/office/drawing/2014/main" id="{D17CA326-559C-771A-3C2E-F9FEB5138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1" name="Rectangle 551">
                  <a:extLst>
                    <a:ext uri="{FF2B5EF4-FFF2-40B4-BE49-F238E27FC236}">
                      <a16:creationId xmlns:a16="http://schemas.microsoft.com/office/drawing/2014/main" id="{E7725396-8220-7938-52C5-D23792BC3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2" name="AutoShape 552">
                  <a:extLst>
                    <a:ext uri="{FF2B5EF4-FFF2-40B4-BE49-F238E27FC236}">
                      <a16:creationId xmlns:a16="http://schemas.microsoft.com/office/drawing/2014/main" id="{FF6D5E95-6273-8710-FFCA-5AB143064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3" name="Rectangle 553">
                  <a:extLst>
                    <a:ext uri="{FF2B5EF4-FFF2-40B4-BE49-F238E27FC236}">
                      <a16:creationId xmlns:a16="http://schemas.microsoft.com/office/drawing/2014/main" id="{7A8DB5EA-4325-AE61-5C86-793B2E7F27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89" name="Group 569">
              <a:extLst>
                <a:ext uri="{FF2B5EF4-FFF2-40B4-BE49-F238E27FC236}">
                  <a16:creationId xmlns:a16="http://schemas.microsoft.com/office/drawing/2014/main" id="{6152111D-5D0E-57F7-420E-B0CEB00015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1" y="1933"/>
              <a:ext cx="254" cy="94"/>
              <a:chOff x="2785" y="1933"/>
              <a:chExt cx="254" cy="94"/>
            </a:xfrm>
          </p:grpSpPr>
          <p:sp>
            <p:nvSpPr>
              <p:cNvPr id="5690" name="WordArt 570">
                <a:extLst>
                  <a:ext uri="{FF2B5EF4-FFF2-40B4-BE49-F238E27FC236}">
                    <a16:creationId xmlns:a16="http://schemas.microsoft.com/office/drawing/2014/main" id="{AEC86C5C-FDBB-0342-62C5-1CEDB66342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7" y="19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開発延期</a:t>
                </a:r>
              </a:p>
            </p:txBody>
          </p:sp>
          <p:sp>
            <p:nvSpPr>
              <p:cNvPr id="5691" name="WordArt 571">
                <a:extLst>
                  <a:ext uri="{FF2B5EF4-FFF2-40B4-BE49-F238E27FC236}">
                    <a16:creationId xmlns:a16="http://schemas.microsoft.com/office/drawing/2014/main" id="{8AE24434-6DAB-0EEA-0216-73888326D6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5" y="19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開発延期</a:t>
                </a:r>
              </a:p>
            </p:txBody>
          </p:sp>
        </p:grpSp>
      </p:grpSp>
      <p:grpSp>
        <p:nvGrpSpPr>
          <p:cNvPr id="12640" name="Group 2400">
            <a:extLst>
              <a:ext uri="{FF2B5EF4-FFF2-40B4-BE49-F238E27FC236}">
                <a16:creationId xmlns:a16="http://schemas.microsoft.com/office/drawing/2014/main" id="{5C6A888A-8721-AE4A-A570-2CFD2836C086}"/>
              </a:ext>
            </a:extLst>
          </p:cNvPr>
          <p:cNvGrpSpPr>
            <a:grpSpLocks/>
          </p:cNvGrpSpPr>
          <p:nvPr/>
        </p:nvGrpSpPr>
        <p:grpSpPr bwMode="auto">
          <a:xfrm>
            <a:off x="3638550" y="2876550"/>
            <a:ext cx="403225" cy="341313"/>
            <a:chOff x="2292" y="1812"/>
            <a:chExt cx="254" cy="215"/>
          </a:xfrm>
        </p:grpSpPr>
        <p:grpSp>
          <p:nvGrpSpPr>
            <p:cNvPr id="5674" name="Group 554">
              <a:extLst>
                <a:ext uri="{FF2B5EF4-FFF2-40B4-BE49-F238E27FC236}">
                  <a16:creationId xmlns:a16="http://schemas.microsoft.com/office/drawing/2014/main" id="{3C767ADD-1D83-7E6D-D273-F85DFB8C140B}"/>
                </a:ext>
              </a:extLst>
            </p:cNvPr>
            <p:cNvGrpSpPr>
              <a:grpSpLocks/>
            </p:cNvGrpSpPr>
            <p:nvPr/>
          </p:nvGrpSpPr>
          <p:grpSpPr bwMode="auto">
            <a:xfrm rot="621979">
              <a:off x="2306" y="1812"/>
              <a:ext cx="226" cy="165"/>
              <a:chOff x="1978" y="946"/>
              <a:chExt cx="976" cy="716"/>
            </a:xfrm>
          </p:grpSpPr>
          <p:grpSp>
            <p:nvGrpSpPr>
              <p:cNvPr id="5675" name="Group 555">
                <a:extLst>
                  <a:ext uri="{FF2B5EF4-FFF2-40B4-BE49-F238E27FC236}">
                    <a16:creationId xmlns:a16="http://schemas.microsoft.com/office/drawing/2014/main" id="{DF7C1152-3A5D-CC30-7C84-B8A279E39D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7"/>
                <a:ext cx="976" cy="715"/>
                <a:chOff x="1970" y="958"/>
                <a:chExt cx="976" cy="715"/>
              </a:xfrm>
            </p:grpSpPr>
            <p:sp>
              <p:nvSpPr>
                <p:cNvPr id="5676" name="Rectangle 556">
                  <a:extLst>
                    <a:ext uri="{FF2B5EF4-FFF2-40B4-BE49-F238E27FC236}">
                      <a16:creationId xmlns:a16="http://schemas.microsoft.com/office/drawing/2014/main" id="{2C1BBCD2-A5A8-7932-CFD3-2C495DE638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7" name="Rectangle 557">
                  <a:extLst>
                    <a:ext uri="{FF2B5EF4-FFF2-40B4-BE49-F238E27FC236}">
                      <a16:creationId xmlns:a16="http://schemas.microsoft.com/office/drawing/2014/main" id="{58C62B75-A7A5-4911-9925-3501C923A7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8" name="Rectangle 558">
                  <a:extLst>
                    <a:ext uri="{FF2B5EF4-FFF2-40B4-BE49-F238E27FC236}">
                      <a16:creationId xmlns:a16="http://schemas.microsoft.com/office/drawing/2014/main" id="{2D57E004-487E-5B32-4F2B-9AD5D0101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79" name="Rectangle 559">
                  <a:extLst>
                    <a:ext uri="{FF2B5EF4-FFF2-40B4-BE49-F238E27FC236}">
                      <a16:creationId xmlns:a16="http://schemas.microsoft.com/office/drawing/2014/main" id="{62F7DAA5-07B5-E080-7D7D-FAEE5DDB98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0" name="AutoShape 560">
                  <a:extLst>
                    <a:ext uri="{FF2B5EF4-FFF2-40B4-BE49-F238E27FC236}">
                      <a16:creationId xmlns:a16="http://schemas.microsoft.com/office/drawing/2014/main" id="{381CA26D-096D-CDA6-048E-8FC7BBCB5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1" name="Rectangle 561">
                  <a:extLst>
                    <a:ext uri="{FF2B5EF4-FFF2-40B4-BE49-F238E27FC236}">
                      <a16:creationId xmlns:a16="http://schemas.microsoft.com/office/drawing/2014/main" id="{617F50E5-532B-F0F7-E01E-25B3E8EFC2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82" name="Group 562">
                <a:extLst>
                  <a:ext uri="{FF2B5EF4-FFF2-40B4-BE49-F238E27FC236}">
                    <a16:creationId xmlns:a16="http://schemas.microsoft.com/office/drawing/2014/main" id="{D023D932-0D0D-7494-89F8-4C5942B730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6"/>
                <a:ext cx="976" cy="715"/>
                <a:chOff x="1970" y="958"/>
                <a:chExt cx="976" cy="715"/>
              </a:xfrm>
            </p:grpSpPr>
            <p:sp>
              <p:nvSpPr>
                <p:cNvPr id="5683" name="Rectangle 563">
                  <a:extLst>
                    <a:ext uri="{FF2B5EF4-FFF2-40B4-BE49-F238E27FC236}">
                      <a16:creationId xmlns:a16="http://schemas.microsoft.com/office/drawing/2014/main" id="{669A2996-356D-F8E4-62F4-EE7B3E5CE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4" name="Rectangle 564">
                  <a:extLst>
                    <a:ext uri="{FF2B5EF4-FFF2-40B4-BE49-F238E27FC236}">
                      <a16:creationId xmlns:a16="http://schemas.microsoft.com/office/drawing/2014/main" id="{5C62C32B-797F-8674-A24B-5B188A849F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5" name="Rectangle 565">
                  <a:extLst>
                    <a:ext uri="{FF2B5EF4-FFF2-40B4-BE49-F238E27FC236}">
                      <a16:creationId xmlns:a16="http://schemas.microsoft.com/office/drawing/2014/main" id="{9E7DAB2E-D8E8-ED5F-6CAC-93BE0984C1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6" name="Rectangle 566">
                  <a:extLst>
                    <a:ext uri="{FF2B5EF4-FFF2-40B4-BE49-F238E27FC236}">
                      <a16:creationId xmlns:a16="http://schemas.microsoft.com/office/drawing/2014/main" id="{22D5577A-4655-2C02-0D05-6588EB23F6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7" name="AutoShape 567">
                  <a:extLst>
                    <a:ext uri="{FF2B5EF4-FFF2-40B4-BE49-F238E27FC236}">
                      <a16:creationId xmlns:a16="http://schemas.microsoft.com/office/drawing/2014/main" id="{549E5E7E-B5E5-ED83-8DDA-6FE7F35576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88" name="Rectangle 568">
                  <a:extLst>
                    <a:ext uri="{FF2B5EF4-FFF2-40B4-BE49-F238E27FC236}">
                      <a16:creationId xmlns:a16="http://schemas.microsoft.com/office/drawing/2014/main" id="{2E56FAA9-1B1C-13F2-2926-5C87AB0299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92" name="Group 572">
              <a:extLst>
                <a:ext uri="{FF2B5EF4-FFF2-40B4-BE49-F238E27FC236}">
                  <a16:creationId xmlns:a16="http://schemas.microsoft.com/office/drawing/2014/main" id="{629F2378-83A2-331A-7659-7425CF1FE7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1933"/>
              <a:ext cx="254" cy="94"/>
              <a:chOff x="2295" y="1933"/>
              <a:chExt cx="254" cy="94"/>
            </a:xfrm>
          </p:grpSpPr>
          <p:sp>
            <p:nvSpPr>
              <p:cNvPr id="5693" name="WordArt 573">
                <a:extLst>
                  <a:ext uri="{FF2B5EF4-FFF2-40B4-BE49-F238E27FC236}">
                    <a16:creationId xmlns:a16="http://schemas.microsoft.com/office/drawing/2014/main" id="{4C42953F-1AB6-4F22-1BB6-5B0DFE5721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7" y="19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延期</a:t>
                </a:r>
              </a:p>
            </p:txBody>
          </p:sp>
          <p:sp>
            <p:nvSpPr>
              <p:cNvPr id="5694" name="WordArt 574">
                <a:extLst>
                  <a:ext uri="{FF2B5EF4-FFF2-40B4-BE49-F238E27FC236}">
                    <a16:creationId xmlns:a16="http://schemas.microsoft.com/office/drawing/2014/main" id="{1022BD38-7C01-90F7-5599-6289E0EF22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5" y="19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延期</a:t>
                </a:r>
              </a:p>
            </p:txBody>
          </p:sp>
        </p:grpSp>
      </p:grpSp>
      <p:grpSp>
        <p:nvGrpSpPr>
          <p:cNvPr id="12639" name="Group 2399">
            <a:extLst>
              <a:ext uri="{FF2B5EF4-FFF2-40B4-BE49-F238E27FC236}">
                <a16:creationId xmlns:a16="http://schemas.microsoft.com/office/drawing/2014/main" id="{04730FC0-4DAE-FAEA-5175-80FA5132D098}"/>
              </a:ext>
            </a:extLst>
          </p:cNvPr>
          <p:cNvGrpSpPr>
            <a:grpSpLocks/>
          </p:cNvGrpSpPr>
          <p:nvPr/>
        </p:nvGrpSpPr>
        <p:grpSpPr bwMode="auto">
          <a:xfrm>
            <a:off x="3638550" y="3644900"/>
            <a:ext cx="403225" cy="288925"/>
            <a:chOff x="2292" y="2296"/>
            <a:chExt cx="254" cy="182"/>
          </a:xfrm>
        </p:grpSpPr>
        <p:grpSp>
          <p:nvGrpSpPr>
            <p:cNvPr id="5707" name="Group 587">
              <a:extLst>
                <a:ext uri="{FF2B5EF4-FFF2-40B4-BE49-F238E27FC236}">
                  <a16:creationId xmlns:a16="http://schemas.microsoft.com/office/drawing/2014/main" id="{59609802-D9E2-06E3-E69C-E0AB0BB29E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2296"/>
              <a:ext cx="229" cy="78"/>
              <a:chOff x="2075" y="2568"/>
              <a:chExt cx="825" cy="363"/>
            </a:xfrm>
          </p:grpSpPr>
          <p:grpSp>
            <p:nvGrpSpPr>
              <p:cNvPr id="5700" name="Group 580">
                <a:extLst>
                  <a:ext uri="{FF2B5EF4-FFF2-40B4-BE49-F238E27FC236}">
                    <a16:creationId xmlns:a16="http://schemas.microsoft.com/office/drawing/2014/main" id="{DFB0D9B8-8EC7-1FD5-B74E-58D8E4A38B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695" name="Rectangle 575">
                  <a:extLst>
                    <a:ext uri="{FF2B5EF4-FFF2-40B4-BE49-F238E27FC236}">
                      <a16:creationId xmlns:a16="http://schemas.microsoft.com/office/drawing/2014/main" id="{298F3235-0E27-0132-5982-A7BC51771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96" name="AutoShape 576">
                  <a:extLst>
                    <a:ext uri="{FF2B5EF4-FFF2-40B4-BE49-F238E27FC236}">
                      <a16:creationId xmlns:a16="http://schemas.microsoft.com/office/drawing/2014/main" id="{55BBC767-8FA3-607E-6C5D-BBE3CC166F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97" name="AutoShape 577">
                  <a:extLst>
                    <a:ext uri="{FF2B5EF4-FFF2-40B4-BE49-F238E27FC236}">
                      <a16:creationId xmlns:a16="http://schemas.microsoft.com/office/drawing/2014/main" id="{A5EE5654-9235-E72B-FC47-D5165C91C6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98" name="Rectangle 578">
                  <a:extLst>
                    <a:ext uri="{FF2B5EF4-FFF2-40B4-BE49-F238E27FC236}">
                      <a16:creationId xmlns:a16="http://schemas.microsoft.com/office/drawing/2014/main" id="{867007D2-8072-91F5-4AFE-C80F59E758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99" name="Rectangle 579">
                  <a:extLst>
                    <a:ext uri="{FF2B5EF4-FFF2-40B4-BE49-F238E27FC236}">
                      <a16:creationId xmlns:a16="http://schemas.microsoft.com/office/drawing/2014/main" id="{0FAD101C-7916-795F-0046-7E606B262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01" name="Group 581">
                <a:extLst>
                  <a:ext uri="{FF2B5EF4-FFF2-40B4-BE49-F238E27FC236}">
                    <a16:creationId xmlns:a16="http://schemas.microsoft.com/office/drawing/2014/main" id="{4E692F22-9128-5D7C-692B-656C1CEE5F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702" name="Rectangle 582">
                  <a:extLst>
                    <a:ext uri="{FF2B5EF4-FFF2-40B4-BE49-F238E27FC236}">
                      <a16:creationId xmlns:a16="http://schemas.microsoft.com/office/drawing/2014/main" id="{4301170B-B3A9-15F3-4BC8-A7D06DF419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03" name="AutoShape 583">
                  <a:extLst>
                    <a:ext uri="{FF2B5EF4-FFF2-40B4-BE49-F238E27FC236}">
                      <a16:creationId xmlns:a16="http://schemas.microsoft.com/office/drawing/2014/main" id="{E8D99D02-F31B-EF79-5D4F-B7500A1165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04" name="AutoShape 584">
                  <a:extLst>
                    <a:ext uri="{FF2B5EF4-FFF2-40B4-BE49-F238E27FC236}">
                      <a16:creationId xmlns:a16="http://schemas.microsoft.com/office/drawing/2014/main" id="{7B09544C-B579-F87D-195C-11F52D6C9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05" name="Rectangle 585">
                  <a:extLst>
                    <a:ext uri="{FF2B5EF4-FFF2-40B4-BE49-F238E27FC236}">
                      <a16:creationId xmlns:a16="http://schemas.microsoft.com/office/drawing/2014/main" id="{E78FC9CD-AB85-8355-ED65-49991C3E73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06" name="Rectangle 586">
                  <a:extLst>
                    <a:ext uri="{FF2B5EF4-FFF2-40B4-BE49-F238E27FC236}">
                      <a16:creationId xmlns:a16="http://schemas.microsoft.com/office/drawing/2014/main" id="{C68DE833-C899-4301-5691-F0C2A705B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08" name="Group 588">
              <a:extLst>
                <a:ext uri="{FF2B5EF4-FFF2-40B4-BE49-F238E27FC236}">
                  <a16:creationId xmlns:a16="http://schemas.microsoft.com/office/drawing/2014/main" id="{693A1F4F-BF65-8203-5525-A19AA99DD6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2384"/>
              <a:ext cx="254" cy="94"/>
              <a:chOff x="2295" y="2384"/>
              <a:chExt cx="254" cy="94"/>
            </a:xfrm>
          </p:grpSpPr>
          <p:sp>
            <p:nvSpPr>
              <p:cNvPr id="5709" name="WordArt 589">
                <a:extLst>
                  <a:ext uri="{FF2B5EF4-FFF2-40B4-BE49-F238E27FC236}">
                    <a16:creationId xmlns:a16="http://schemas.microsoft.com/office/drawing/2014/main" id="{2245AFA5-EF7B-37C6-AF05-13323069AF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7" y="238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予備期間</a:t>
                </a:r>
              </a:p>
            </p:txBody>
          </p:sp>
          <p:sp>
            <p:nvSpPr>
              <p:cNvPr id="5710" name="WordArt 590">
                <a:extLst>
                  <a:ext uri="{FF2B5EF4-FFF2-40B4-BE49-F238E27FC236}">
                    <a16:creationId xmlns:a16="http://schemas.microsoft.com/office/drawing/2014/main" id="{2DFD59C7-47A5-7B60-D300-C185ABE4BF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5" y="238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予備期間</a:t>
                </a:r>
              </a:p>
            </p:txBody>
          </p:sp>
        </p:grpSp>
      </p:grpSp>
      <p:grpSp>
        <p:nvGrpSpPr>
          <p:cNvPr id="12659" name="Group 2419">
            <a:extLst>
              <a:ext uri="{FF2B5EF4-FFF2-40B4-BE49-F238E27FC236}">
                <a16:creationId xmlns:a16="http://schemas.microsoft.com/office/drawing/2014/main" id="{18EF936C-034F-0871-D401-E59E0D35DABB}"/>
              </a:ext>
            </a:extLst>
          </p:cNvPr>
          <p:cNvGrpSpPr>
            <a:grpSpLocks/>
          </p:cNvGrpSpPr>
          <p:nvPr/>
        </p:nvGrpSpPr>
        <p:grpSpPr bwMode="auto">
          <a:xfrm>
            <a:off x="6737350" y="3573463"/>
            <a:ext cx="403225" cy="365125"/>
            <a:chOff x="4244" y="2251"/>
            <a:chExt cx="254" cy="230"/>
          </a:xfrm>
        </p:grpSpPr>
        <p:sp>
          <p:nvSpPr>
            <p:cNvPr id="5711" name="AutoShape 591">
              <a:extLst>
                <a:ext uri="{FF2B5EF4-FFF2-40B4-BE49-F238E27FC236}">
                  <a16:creationId xmlns:a16="http://schemas.microsoft.com/office/drawing/2014/main" id="{8A049F04-F2D9-91D5-4FF4-B2FB944F8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" y="2251"/>
              <a:ext cx="176" cy="176"/>
            </a:xfrm>
            <a:custGeom>
              <a:avLst/>
              <a:gdLst>
                <a:gd name="G0" fmla="+- 5891 0 0"/>
                <a:gd name="G1" fmla="+- 21600 0 5891"/>
                <a:gd name="G2" fmla="+- 21600 0 589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91" y="10800"/>
                  </a:moveTo>
                  <a:cubicBezTo>
                    <a:pt x="5891" y="13511"/>
                    <a:pt x="8089" y="15709"/>
                    <a:pt x="10800" y="15709"/>
                  </a:cubicBezTo>
                  <a:cubicBezTo>
                    <a:pt x="13511" y="15709"/>
                    <a:pt x="15709" y="13511"/>
                    <a:pt x="15709" y="10800"/>
                  </a:cubicBezTo>
                  <a:cubicBezTo>
                    <a:pt x="15709" y="8089"/>
                    <a:pt x="13511" y="5891"/>
                    <a:pt x="10800" y="5891"/>
                  </a:cubicBezTo>
                  <a:cubicBezTo>
                    <a:pt x="8089" y="5891"/>
                    <a:pt x="5891" y="8089"/>
                    <a:pt x="5891" y="108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12" name="Group 592">
              <a:extLst>
                <a:ext uri="{FF2B5EF4-FFF2-40B4-BE49-F238E27FC236}">
                  <a16:creationId xmlns:a16="http://schemas.microsoft.com/office/drawing/2014/main" id="{BCD088FE-E246-861B-A775-8F9DC9FE60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2387"/>
              <a:ext cx="254" cy="94"/>
              <a:chOff x="4254" y="2387"/>
              <a:chExt cx="254" cy="94"/>
            </a:xfrm>
          </p:grpSpPr>
          <p:sp>
            <p:nvSpPr>
              <p:cNvPr id="5713" name="WordArt 593">
                <a:extLst>
                  <a:ext uri="{FF2B5EF4-FFF2-40B4-BE49-F238E27FC236}">
                    <a16:creationId xmlns:a16="http://schemas.microsoft.com/office/drawing/2014/main" id="{69A43527-87A3-3191-5B24-63EDEF73E8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動作確認</a:t>
                </a:r>
              </a:p>
            </p:txBody>
          </p:sp>
          <p:sp>
            <p:nvSpPr>
              <p:cNvPr id="5714" name="WordArt 594">
                <a:extLst>
                  <a:ext uri="{FF2B5EF4-FFF2-40B4-BE49-F238E27FC236}">
                    <a16:creationId xmlns:a16="http://schemas.microsoft.com/office/drawing/2014/main" id="{3A02B245-B9DC-543F-656D-80D983A8F9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4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動作確認</a:t>
                </a:r>
              </a:p>
            </p:txBody>
          </p:sp>
        </p:grpSp>
      </p:grpSp>
      <p:grpSp>
        <p:nvGrpSpPr>
          <p:cNvPr id="12647" name="Group 2407">
            <a:extLst>
              <a:ext uri="{FF2B5EF4-FFF2-40B4-BE49-F238E27FC236}">
                <a16:creationId xmlns:a16="http://schemas.microsoft.com/office/drawing/2014/main" id="{7A176C2F-AFDE-55C3-5E3F-B1CFF5E5E214}"/>
              </a:ext>
            </a:extLst>
          </p:cNvPr>
          <p:cNvGrpSpPr>
            <a:grpSpLocks/>
          </p:cNvGrpSpPr>
          <p:nvPr/>
        </p:nvGrpSpPr>
        <p:grpSpPr bwMode="auto">
          <a:xfrm>
            <a:off x="4414838" y="1341438"/>
            <a:ext cx="403225" cy="431800"/>
            <a:chOff x="2781" y="845"/>
            <a:chExt cx="254" cy="272"/>
          </a:xfrm>
        </p:grpSpPr>
        <p:sp>
          <p:nvSpPr>
            <p:cNvPr id="5715" name="AutoShape 595">
              <a:extLst>
                <a:ext uri="{FF2B5EF4-FFF2-40B4-BE49-F238E27FC236}">
                  <a16:creationId xmlns:a16="http://schemas.microsoft.com/office/drawing/2014/main" id="{1B027DBF-FD06-96BB-8B30-71779A1046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795" y="845"/>
              <a:ext cx="227" cy="227"/>
            </a:xfrm>
            <a:prstGeom prst="plus">
              <a:avLst>
                <a:gd name="adj" fmla="val 35241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16" name="Group 596">
              <a:extLst>
                <a:ext uri="{FF2B5EF4-FFF2-40B4-BE49-F238E27FC236}">
                  <a16:creationId xmlns:a16="http://schemas.microsoft.com/office/drawing/2014/main" id="{1C90AB1B-53CB-7887-13AC-4EFB876E4F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1" y="1023"/>
              <a:ext cx="254" cy="94"/>
              <a:chOff x="2785" y="1023"/>
              <a:chExt cx="254" cy="94"/>
            </a:xfrm>
          </p:grpSpPr>
          <p:sp>
            <p:nvSpPr>
              <p:cNvPr id="5717" name="WordArt 597">
                <a:extLst>
                  <a:ext uri="{FF2B5EF4-FFF2-40B4-BE49-F238E27FC236}">
                    <a16:creationId xmlns:a16="http://schemas.microsoft.com/office/drawing/2014/main" id="{6EAF54CE-4E32-DE14-D546-C27F15668B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7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中止</a:t>
                </a:r>
              </a:p>
            </p:txBody>
          </p:sp>
          <p:sp>
            <p:nvSpPr>
              <p:cNvPr id="5718" name="WordArt 598">
                <a:extLst>
                  <a:ext uri="{FF2B5EF4-FFF2-40B4-BE49-F238E27FC236}">
                    <a16:creationId xmlns:a16="http://schemas.microsoft.com/office/drawing/2014/main" id="{8F86E99B-E988-ED75-8274-380E6D4883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5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中止</a:t>
                </a:r>
              </a:p>
            </p:txBody>
          </p:sp>
        </p:grpSp>
      </p:grpSp>
      <p:grpSp>
        <p:nvGrpSpPr>
          <p:cNvPr id="12610" name="Group 2370">
            <a:extLst>
              <a:ext uri="{FF2B5EF4-FFF2-40B4-BE49-F238E27FC236}">
                <a16:creationId xmlns:a16="http://schemas.microsoft.com/office/drawing/2014/main" id="{54F8A054-7D1C-D8EB-9D55-C89CB0137824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663575"/>
            <a:ext cx="403225" cy="393700"/>
            <a:chOff x="3765" y="418"/>
            <a:chExt cx="254" cy="248"/>
          </a:xfrm>
        </p:grpSpPr>
        <p:grpSp>
          <p:nvGrpSpPr>
            <p:cNvPr id="5721" name="Group 601">
              <a:extLst>
                <a:ext uri="{FF2B5EF4-FFF2-40B4-BE49-F238E27FC236}">
                  <a16:creationId xmlns:a16="http://schemas.microsoft.com/office/drawing/2014/main" id="{15D752D2-33D1-D131-9955-57C58FBD56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4" y="418"/>
              <a:ext cx="182" cy="183"/>
              <a:chOff x="2530" y="3066"/>
              <a:chExt cx="182" cy="183"/>
            </a:xfrm>
          </p:grpSpPr>
          <p:sp>
            <p:nvSpPr>
              <p:cNvPr id="5719" name="AutoShape 599">
                <a:extLst>
                  <a:ext uri="{FF2B5EF4-FFF2-40B4-BE49-F238E27FC236}">
                    <a16:creationId xmlns:a16="http://schemas.microsoft.com/office/drawing/2014/main" id="{58EC1B96-E1A0-AF2B-88BE-0C2D2D63B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066"/>
                <a:ext cx="182" cy="182"/>
              </a:xfrm>
              <a:custGeom>
                <a:avLst/>
                <a:gdLst>
                  <a:gd name="G0" fmla="+- -11617622 0 0"/>
                  <a:gd name="G1" fmla="+- -9010694 0 0"/>
                  <a:gd name="G2" fmla="+- -11617622 0 -9010694"/>
                  <a:gd name="G3" fmla="+- 10800 0 0"/>
                  <a:gd name="G4" fmla="+- 0 0 -11617622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6678 0 0"/>
                  <a:gd name="G9" fmla="+- 0 0 -9010694"/>
                  <a:gd name="G10" fmla="+- 6678 0 2700"/>
                  <a:gd name="G11" fmla="cos G10 -11617622"/>
                  <a:gd name="G12" fmla="sin G10 -11617622"/>
                  <a:gd name="G13" fmla="cos 13500 -11617622"/>
                  <a:gd name="G14" fmla="sin 13500 -11617622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6678 1 2"/>
                  <a:gd name="G20" fmla="+- G19 5400 0"/>
                  <a:gd name="G21" fmla="cos G20 -11617622"/>
                  <a:gd name="G22" fmla="sin G20 -11617622"/>
                  <a:gd name="G23" fmla="+- G21 10800 0"/>
                  <a:gd name="G24" fmla="+- G12 G23 G22"/>
                  <a:gd name="G25" fmla="+- G22 G23 G11"/>
                  <a:gd name="G26" fmla="cos 10800 -11617622"/>
                  <a:gd name="G27" fmla="sin 10800 -11617622"/>
                  <a:gd name="G28" fmla="cos 6678 -11617622"/>
                  <a:gd name="G29" fmla="sin 6678 -11617622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9010694"/>
                  <a:gd name="G36" fmla="sin G34 -9010694"/>
                  <a:gd name="G37" fmla="+/ -9010694 -11617622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6678 G39"/>
                  <a:gd name="G43" fmla="sin 6678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769 w 21600"/>
                  <a:gd name="T5" fmla="*/ 14953 h 21600"/>
                  <a:gd name="T6" fmla="*/ 4357 w 21600"/>
                  <a:gd name="T7" fmla="*/ 4895 h 21600"/>
                  <a:gd name="T8" fmla="*/ 16964 w 21600"/>
                  <a:gd name="T9" fmla="*/ 13368 h 21600"/>
                  <a:gd name="T10" fmla="*/ -2685 w 21600"/>
                  <a:gd name="T11" fmla="*/ 10157 h 21600"/>
                  <a:gd name="T12" fmla="*/ 2297 w 21600"/>
                  <a:gd name="T13" fmla="*/ 5627 h 21600"/>
                  <a:gd name="T14" fmla="*/ 6826 w 21600"/>
                  <a:gd name="T15" fmla="*/ 1061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4129" y="10482"/>
                    </a:moveTo>
                    <a:cubicBezTo>
                      <a:pt x="4124" y="10587"/>
                      <a:pt x="4122" y="10693"/>
                      <a:pt x="4122" y="10800"/>
                    </a:cubicBezTo>
                    <a:cubicBezTo>
                      <a:pt x="4122" y="14488"/>
                      <a:pt x="7111" y="17478"/>
                      <a:pt x="10800" y="17478"/>
                    </a:cubicBezTo>
                    <a:cubicBezTo>
                      <a:pt x="14488" y="17478"/>
                      <a:pt x="17478" y="14488"/>
                      <a:pt x="17478" y="10800"/>
                    </a:cubicBezTo>
                    <a:cubicBezTo>
                      <a:pt x="17478" y="7111"/>
                      <a:pt x="14488" y="4122"/>
                      <a:pt x="10800" y="4122"/>
                    </a:cubicBezTo>
                    <a:cubicBezTo>
                      <a:pt x="8928" y="4122"/>
                      <a:pt x="7141" y="4907"/>
                      <a:pt x="5877" y="6287"/>
                    </a:cubicBezTo>
                    <a:lnTo>
                      <a:pt x="2838" y="3502"/>
                    </a:lnTo>
                    <a:cubicBezTo>
                      <a:pt x="4884" y="1270"/>
                      <a:pt x="7772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835" y="21600"/>
                      <a:pt x="0" y="16764"/>
                      <a:pt x="0" y="10800"/>
                    </a:cubicBezTo>
                    <a:cubicBezTo>
                      <a:pt x="0" y="10628"/>
                      <a:pt x="4" y="10457"/>
                      <a:pt x="12" y="10285"/>
                    </a:cubicBezTo>
                    <a:lnTo>
                      <a:pt x="-2685" y="10157"/>
                    </a:lnTo>
                    <a:lnTo>
                      <a:pt x="2297" y="5627"/>
                    </a:lnTo>
                    <a:lnTo>
                      <a:pt x="6826" y="10610"/>
                    </a:lnTo>
                    <a:lnTo>
                      <a:pt x="4129" y="10482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20" name="AutoShape 600">
                <a:extLst>
                  <a:ext uri="{FF2B5EF4-FFF2-40B4-BE49-F238E27FC236}">
                    <a16:creationId xmlns:a16="http://schemas.microsoft.com/office/drawing/2014/main" id="{FFD3E39B-B8B5-FE45-34B0-308FC2654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067"/>
                <a:ext cx="182" cy="182"/>
              </a:xfrm>
              <a:custGeom>
                <a:avLst/>
                <a:gdLst>
                  <a:gd name="G0" fmla="+- -11617622 0 0"/>
                  <a:gd name="G1" fmla="+- -9010694 0 0"/>
                  <a:gd name="G2" fmla="+- -11617622 0 -9010694"/>
                  <a:gd name="G3" fmla="+- 10800 0 0"/>
                  <a:gd name="G4" fmla="+- 0 0 -11617622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6678 0 0"/>
                  <a:gd name="G9" fmla="+- 0 0 -9010694"/>
                  <a:gd name="G10" fmla="+- 6678 0 2700"/>
                  <a:gd name="G11" fmla="cos G10 -11617622"/>
                  <a:gd name="G12" fmla="sin G10 -11617622"/>
                  <a:gd name="G13" fmla="cos 13500 -11617622"/>
                  <a:gd name="G14" fmla="sin 13500 -11617622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6678 1 2"/>
                  <a:gd name="G20" fmla="+- G19 5400 0"/>
                  <a:gd name="G21" fmla="cos G20 -11617622"/>
                  <a:gd name="G22" fmla="sin G20 -11617622"/>
                  <a:gd name="G23" fmla="+- G21 10800 0"/>
                  <a:gd name="G24" fmla="+- G12 G23 G22"/>
                  <a:gd name="G25" fmla="+- G22 G23 G11"/>
                  <a:gd name="G26" fmla="cos 10800 -11617622"/>
                  <a:gd name="G27" fmla="sin 10800 -11617622"/>
                  <a:gd name="G28" fmla="cos 6678 -11617622"/>
                  <a:gd name="G29" fmla="sin 6678 -11617622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9010694"/>
                  <a:gd name="G36" fmla="sin G34 -9010694"/>
                  <a:gd name="G37" fmla="+/ -9010694 -11617622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6678 G39"/>
                  <a:gd name="G43" fmla="sin 6678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769 w 21600"/>
                  <a:gd name="T5" fmla="*/ 14953 h 21600"/>
                  <a:gd name="T6" fmla="*/ 4357 w 21600"/>
                  <a:gd name="T7" fmla="*/ 4895 h 21600"/>
                  <a:gd name="T8" fmla="*/ 16964 w 21600"/>
                  <a:gd name="T9" fmla="*/ 13368 h 21600"/>
                  <a:gd name="T10" fmla="*/ -2685 w 21600"/>
                  <a:gd name="T11" fmla="*/ 10157 h 21600"/>
                  <a:gd name="T12" fmla="*/ 2297 w 21600"/>
                  <a:gd name="T13" fmla="*/ 5627 h 21600"/>
                  <a:gd name="T14" fmla="*/ 6826 w 21600"/>
                  <a:gd name="T15" fmla="*/ 1061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4129" y="10482"/>
                    </a:moveTo>
                    <a:cubicBezTo>
                      <a:pt x="4124" y="10587"/>
                      <a:pt x="4122" y="10693"/>
                      <a:pt x="4122" y="10800"/>
                    </a:cubicBezTo>
                    <a:cubicBezTo>
                      <a:pt x="4122" y="14488"/>
                      <a:pt x="7111" y="17478"/>
                      <a:pt x="10800" y="17478"/>
                    </a:cubicBezTo>
                    <a:cubicBezTo>
                      <a:pt x="14488" y="17478"/>
                      <a:pt x="17478" y="14488"/>
                      <a:pt x="17478" y="10800"/>
                    </a:cubicBezTo>
                    <a:cubicBezTo>
                      <a:pt x="17478" y="7111"/>
                      <a:pt x="14488" y="4122"/>
                      <a:pt x="10800" y="4122"/>
                    </a:cubicBezTo>
                    <a:cubicBezTo>
                      <a:pt x="8928" y="4122"/>
                      <a:pt x="7141" y="4907"/>
                      <a:pt x="5877" y="6287"/>
                    </a:cubicBezTo>
                    <a:lnTo>
                      <a:pt x="2838" y="3502"/>
                    </a:lnTo>
                    <a:cubicBezTo>
                      <a:pt x="4884" y="1270"/>
                      <a:pt x="7772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835" y="21600"/>
                      <a:pt x="0" y="16764"/>
                      <a:pt x="0" y="10800"/>
                    </a:cubicBezTo>
                    <a:cubicBezTo>
                      <a:pt x="0" y="10628"/>
                      <a:pt x="4" y="10457"/>
                      <a:pt x="12" y="10285"/>
                    </a:cubicBezTo>
                    <a:lnTo>
                      <a:pt x="-2685" y="10157"/>
                    </a:lnTo>
                    <a:lnTo>
                      <a:pt x="2297" y="5627"/>
                    </a:lnTo>
                    <a:lnTo>
                      <a:pt x="6826" y="10610"/>
                    </a:lnTo>
                    <a:lnTo>
                      <a:pt x="4129" y="10482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22" name="Group 602">
              <a:extLst>
                <a:ext uri="{FF2B5EF4-FFF2-40B4-BE49-F238E27FC236}">
                  <a16:creationId xmlns:a16="http://schemas.microsoft.com/office/drawing/2014/main" id="{01176FC9-D5D5-BB35-85ED-3E092402C6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5" y="572"/>
              <a:ext cx="254" cy="94"/>
              <a:chOff x="3765" y="572"/>
              <a:chExt cx="254" cy="94"/>
            </a:xfrm>
          </p:grpSpPr>
          <p:sp>
            <p:nvSpPr>
              <p:cNvPr id="5723" name="WordArt 603">
                <a:extLst>
                  <a:ext uri="{FF2B5EF4-FFF2-40B4-BE49-F238E27FC236}">
                    <a16:creationId xmlns:a16="http://schemas.microsoft.com/office/drawing/2014/main" id="{C2EA4CFF-6900-1CFB-F0D2-B9C879F4F4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7" y="572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更新</a:t>
                </a:r>
              </a:p>
            </p:txBody>
          </p:sp>
          <p:sp>
            <p:nvSpPr>
              <p:cNvPr id="5724" name="WordArt 604">
                <a:extLst>
                  <a:ext uri="{FF2B5EF4-FFF2-40B4-BE49-F238E27FC236}">
                    <a16:creationId xmlns:a16="http://schemas.microsoft.com/office/drawing/2014/main" id="{74E866E4-A714-3762-287B-3AFAFE3AEF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5" y="572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更新</a:t>
                </a:r>
              </a:p>
            </p:txBody>
          </p:sp>
        </p:grpSp>
      </p:grpSp>
      <p:grpSp>
        <p:nvGrpSpPr>
          <p:cNvPr id="12626" name="Group 2386">
            <a:extLst>
              <a:ext uri="{FF2B5EF4-FFF2-40B4-BE49-F238E27FC236}">
                <a16:creationId xmlns:a16="http://schemas.microsoft.com/office/drawing/2014/main" id="{28855389-F662-C102-7F31-33991FC8653F}"/>
              </a:ext>
            </a:extLst>
          </p:cNvPr>
          <p:cNvGrpSpPr>
            <a:grpSpLocks/>
          </p:cNvGrpSpPr>
          <p:nvPr/>
        </p:nvGrpSpPr>
        <p:grpSpPr bwMode="auto">
          <a:xfrm>
            <a:off x="1281113" y="2133600"/>
            <a:ext cx="431800" cy="365125"/>
            <a:chOff x="807" y="1344"/>
            <a:chExt cx="272" cy="230"/>
          </a:xfrm>
        </p:grpSpPr>
        <p:grpSp>
          <p:nvGrpSpPr>
            <p:cNvPr id="5745" name="Group 625">
              <a:extLst>
                <a:ext uri="{FF2B5EF4-FFF2-40B4-BE49-F238E27FC236}">
                  <a16:creationId xmlns:a16="http://schemas.microsoft.com/office/drawing/2014/main" id="{AFBA30C2-A4E3-B0B0-3F86-014E6F834804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864" y="1287"/>
              <a:ext cx="158" cy="272"/>
              <a:chOff x="2167" y="1616"/>
              <a:chExt cx="371" cy="636"/>
            </a:xfrm>
          </p:grpSpPr>
          <p:grpSp>
            <p:nvGrpSpPr>
              <p:cNvPr id="5746" name="Group 626">
                <a:extLst>
                  <a:ext uri="{FF2B5EF4-FFF2-40B4-BE49-F238E27FC236}">
                    <a16:creationId xmlns:a16="http://schemas.microsoft.com/office/drawing/2014/main" id="{20C46C3C-34A7-D389-4838-9B6D567D43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5747" name="Oval 627">
                  <a:extLst>
                    <a:ext uri="{FF2B5EF4-FFF2-40B4-BE49-F238E27FC236}">
                      <a16:creationId xmlns:a16="http://schemas.microsoft.com/office/drawing/2014/main" id="{6544C9AB-E6AE-EE7E-582D-D5787CE62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48" name="Rectangle 628">
                  <a:extLst>
                    <a:ext uri="{FF2B5EF4-FFF2-40B4-BE49-F238E27FC236}">
                      <a16:creationId xmlns:a16="http://schemas.microsoft.com/office/drawing/2014/main" id="{D7E6E54A-4829-E7F4-8454-6DDD30D798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49" name="Rectangle 629">
                  <a:extLst>
                    <a:ext uri="{FF2B5EF4-FFF2-40B4-BE49-F238E27FC236}">
                      <a16:creationId xmlns:a16="http://schemas.microsoft.com/office/drawing/2014/main" id="{91514C0B-A8A0-A749-673C-E3E7BDF1A3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50" name="Group 630">
                <a:extLst>
                  <a:ext uri="{FF2B5EF4-FFF2-40B4-BE49-F238E27FC236}">
                    <a16:creationId xmlns:a16="http://schemas.microsoft.com/office/drawing/2014/main" id="{A1F56F21-16C4-26F7-FE47-208D76DE38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5751" name="Rectangle 631">
                  <a:extLst>
                    <a:ext uri="{FF2B5EF4-FFF2-40B4-BE49-F238E27FC236}">
                      <a16:creationId xmlns:a16="http://schemas.microsoft.com/office/drawing/2014/main" id="{16DE5BC5-9507-2761-106D-D42474AC8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52" name="Oval 632">
                  <a:extLst>
                    <a:ext uri="{FF2B5EF4-FFF2-40B4-BE49-F238E27FC236}">
                      <a16:creationId xmlns:a16="http://schemas.microsoft.com/office/drawing/2014/main" id="{0686C17A-45E6-7EBB-A80E-3A0F26D0A7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53" name="AutoShape 633">
                  <a:extLst>
                    <a:ext uri="{FF2B5EF4-FFF2-40B4-BE49-F238E27FC236}">
                      <a16:creationId xmlns:a16="http://schemas.microsoft.com/office/drawing/2014/main" id="{DE644093-7D04-8D5F-F201-CC6773400F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54" name="Rectangle 634">
                  <a:extLst>
                    <a:ext uri="{FF2B5EF4-FFF2-40B4-BE49-F238E27FC236}">
                      <a16:creationId xmlns:a16="http://schemas.microsoft.com/office/drawing/2014/main" id="{52A8565C-BC89-2089-79F5-F8BAE1E31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55" name="Group 635">
              <a:extLst>
                <a:ext uri="{FF2B5EF4-FFF2-40B4-BE49-F238E27FC236}">
                  <a16:creationId xmlns:a16="http://schemas.microsoft.com/office/drawing/2014/main" id="{73010438-033A-BB92-EF84-082D10B399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" y="1480"/>
              <a:ext cx="252" cy="94"/>
              <a:chOff x="735" y="1480"/>
              <a:chExt cx="252" cy="94"/>
            </a:xfrm>
          </p:grpSpPr>
          <p:sp>
            <p:nvSpPr>
              <p:cNvPr id="5756" name="WordArt 636">
                <a:extLst>
                  <a:ext uri="{FF2B5EF4-FFF2-40B4-BE49-F238E27FC236}">
                    <a16:creationId xmlns:a16="http://schemas.microsoft.com/office/drawing/2014/main" id="{68B1E92C-2B4A-2238-6D0F-C66FDE4E1C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検査</a:t>
                </a:r>
              </a:p>
            </p:txBody>
          </p:sp>
          <p:sp>
            <p:nvSpPr>
              <p:cNvPr id="5757" name="WordArt 637">
                <a:extLst>
                  <a:ext uri="{FF2B5EF4-FFF2-40B4-BE49-F238E27FC236}">
                    <a16:creationId xmlns:a16="http://schemas.microsoft.com/office/drawing/2014/main" id="{A6A0BF4E-E32C-7ABB-1EF6-D244308C59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検査</a:t>
                </a:r>
              </a:p>
            </p:txBody>
          </p:sp>
        </p:grpSp>
      </p:grpSp>
      <p:grpSp>
        <p:nvGrpSpPr>
          <p:cNvPr id="12630" name="Group 2390">
            <a:extLst>
              <a:ext uri="{FF2B5EF4-FFF2-40B4-BE49-F238E27FC236}">
                <a16:creationId xmlns:a16="http://schemas.microsoft.com/office/drawing/2014/main" id="{1777707D-8FE1-E911-517D-20BB0CAA2239}"/>
              </a:ext>
            </a:extLst>
          </p:cNvPr>
          <p:cNvGrpSpPr>
            <a:grpSpLocks/>
          </p:cNvGrpSpPr>
          <p:nvPr/>
        </p:nvGrpSpPr>
        <p:grpSpPr bwMode="auto">
          <a:xfrm>
            <a:off x="2101850" y="2924175"/>
            <a:ext cx="400050" cy="300038"/>
            <a:chOff x="1324" y="1842"/>
            <a:chExt cx="252" cy="189"/>
          </a:xfrm>
        </p:grpSpPr>
        <p:grpSp>
          <p:nvGrpSpPr>
            <p:cNvPr id="5764" name="Group 644">
              <a:extLst>
                <a:ext uri="{FF2B5EF4-FFF2-40B4-BE49-F238E27FC236}">
                  <a16:creationId xmlns:a16="http://schemas.microsoft.com/office/drawing/2014/main" id="{CDC00DFC-5529-DCBF-83EE-C99839A38E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7" y="1842"/>
              <a:ext cx="227" cy="112"/>
              <a:chOff x="1759" y="2795"/>
              <a:chExt cx="369" cy="227"/>
            </a:xfrm>
          </p:grpSpPr>
          <p:grpSp>
            <p:nvGrpSpPr>
              <p:cNvPr id="5760" name="Group 640">
                <a:extLst>
                  <a:ext uri="{FF2B5EF4-FFF2-40B4-BE49-F238E27FC236}">
                    <a16:creationId xmlns:a16="http://schemas.microsoft.com/office/drawing/2014/main" id="{5426C5D5-E227-3AC8-3C83-8362D62DD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795"/>
                <a:ext cx="369" cy="227"/>
                <a:chOff x="1759" y="2795"/>
                <a:chExt cx="369" cy="227"/>
              </a:xfrm>
            </p:grpSpPr>
            <p:sp>
              <p:nvSpPr>
                <p:cNvPr id="5758" name="Rectangle 638">
                  <a:extLst>
                    <a:ext uri="{FF2B5EF4-FFF2-40B4-BE49-F238E27FC236}">
                      <a16:creationId xmlns:a16="http://schemas.microsoft.com/office/drawing/2014/main" id="{00DF664C-3125-66C6-3C1D-E337EC3AF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759" y="2795"/>
                  <a:ext cx="91" cy="227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59" name="Rectangle 639">
                  <a:extLst>
                    <a:ext uri="{FF2B5EF4-FFF2-40B4-BE49-F238E27FC236}">
                      <a16:creationId xmlns:a16="http://schemas.microsoft.com/office/drawing/2014/main" id="{81D792D0-5E3E-1BB1-6CE8-30B5306184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914" y="2716"/>
                  <a:ext cx="91" cy="337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61" name="Group 641">
                <a:extLst>
                  <a:ext uri="{FF2B5EF4-FFF2-40B4-BE49-F238E27FC236}">
                    <a16:creationId xmlns:a16="http://schemas.microsoft.com/office/drawing/2014/main" id="{1F4A981D-AC76-2D5D-867A-816634CBC3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795"/>
                <a:ext cx="369" cy="227"/>
                <a:chOff x="1759" y="2795"/>
                <a:chExt cx="369" cy="227"/>
              </a:xfrm>
            </p:grpSpPr>
            <p:sp>
              <p:nvSpPr>
                <p:cNvPr id="5762" name="Rectangle 642">
                  <a:extLst>
                    <a:ext uri="{FF2B5EF4-FFF2-40B4-BE49-F238E27FC236}">
                      <a16:creationId xmlns:a16="http://schemas.microsoft.com/office/drawing/2014/main" id="{0AF609D5-1AA2-F87D-84E6-F836EAE280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759" y="2795"/>
                  <a:ext cx="91" cy="227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63" name="Rectangle 643">
                  <a:extLst>
                    <a:ext uri="{FF2B5EF4-FFF2-40B4-BE49-F238E27FC236}">
                      <a16:creationId xmlns:a16="http://schemas.microsoft.com/office/drawing/2014/main" id="{AB8CAA0E-A280-4142-31A6-CDA6A79542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914" y="2716"/>
                  <a:ext cx="91" cy="337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65" name="Group 645">
              <a:extLst>
                <a:ext uri="{FF2B5EF4-FFF2-40B4-BE49-F238E27FC236}">
                  <a16:creationId xmlns:a16="http://schemas.microsoft.com/office/drawing/2014/main" id="{B9FE4FE5-BA3E-3884-B235-7CBE87AE3A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4" y="1937"/>
              <a:ext cx="252" cy="94"/>
              <a:chOff x="1143" y="1937"/>
              <a:chExt cx="252" cy="94"/>
            </a:xfrm>
          </p:grpSpPr>
          <p:sp>
            <p:nvSpPr>
              <p:cNvPr id="5766" name="WordArt 646">
                <a:extLst>
                  <a:ext uri="{FF2B5EF4-FFF2-40B4-BE49-F238E27FC236}">
                    <a16:creationId xmlns:a16="http://schemas.microsoft.com/office/drawing/2014/main" id="{76BE9013-3EA4-B76C-390E-F1C1625B5F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93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チェック</a:t>
                </a:r>
              </a:p>
            </p:txBody>
          </p:sp>
          <p:sp>
            <p:nvSpPr>
              <p:cNvPr id="5767" name="WordArt 647">
                <a:extLst>
                  <a:ext uri="{FF2B5EF4-FFF2-40B4-BE49-F238E27FC236}">
                    <a16:creationId xmlns:a16="http://schemas.microsoft.com/office/drawing/2014/main" id="{637C1827-B776-74E5-E998-152044A823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93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チェック</a:t>
                </a:r>
              </a:p>
            </p:txBody>
          </p:sp>
        </p:grpSp>
      </p:grpSp>
      <p:grpSp>
        <p:nvGrpSpPr>
          <p:cNvPr id="12651" name="Group 2411">
            <a:extLst>
              <a:ext uri="{FF2B5EF4-FFF2-40B4-BE49-F238E27FC236}">
                <a16:creationId xmlns:a16="http://schemas.microsoft.com/office/drawing/2014/main" id="{FA43B52D-3E69-C4C9-9C5D-E84CADFB1C73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2109788"/>
            <a:ext cx="431800" cy="388937"/>
            <a:chOff x="3256" y="1329"/>
            <a:chExt cx="272" cy="245"/>
          </a:xfrm>
        </p:grpSpPr>
        <p:grpSp>
          <p:nvGrpSpPr>
            <p:cNvPr id="5768" name="Group 648">
              <a:extLst>
                <a:ext uri="{FF2B5EF4-FFF2-40B4-BE49-F238E27FC236}">
                  <a16:creationId xmlns:a16="http://schemas.microsoft.com/office/drawing/2014/main" id="{F705325A-E680-C77F-88BE-997690903D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1329"/>
              <a:ext cx="272" cy="182"/>
              <a:chOff x="1805" y="1525"/>
              <a:chExt cx="680" cy="454"/>
            </a:xfrm>
          </p:grpSpPr>
          <p:sp>
            <p:nvSpPr>
              <p:cNvPr id="5769" name="Rectangle 649">
                <a:extLst>
                  <a:ext uri="{FF2B5EF4-FFF2-40B4-BE49-F238E27FC236}">
                    <a16:creationId xmlns:a16="http://schemas.microsoft.com/office/drawing/2014/main" id="{1786C6F7-9DB0-33C9-171E-9E69D132F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525"/>
                <a:ext cx="680" cy="45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70" name="Group 650">
                <a:extLst>
                  <a:ext uri="{FF2B5EF4-FFF2-40B4-BE49-F238E27FC236}">
                    <a16:creationId xmlns:a16="http://schemas.microsoft.com/office/drawing/2014/main" id="{4F3A3E02-2F99-8A3B-D2BC-4E3E35419B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50" y="1570"/>
                <a:ext cx="408" cy="91"/>
                <a:chOff x="1850" y="1570"/>
                <a:chExt cx="589" cy="136"/>
              </a:xfrm>
            </p:grpSpPr>
            <p:sp>
              <p:nvSpPr>
                <p:cNvPr id="5771" name="Rectangle 651">
                  <a:extLst>
                    <a:ext uri="{FF2B5EF4-FFF2-40B4-BE49-F238E27FC236}">
                      <a16:creationId xmlns:a16="http://schemas.microsoft.com/office/drawing/2014/main" id="{CD02FBC2-EE10-63AA-F462-1BCFC57E0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570"/>
                  <a:ext cx="90" cy="136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2" name="Rectangle 652">
                  <a:extLst>
                    <a:ext uri="{FF2B5EF4-FFF2-40B4-BE49-F238E27FC236}">
                      <a16:creationId xmlns:a16="http://schemas.microsoft.com/office/drawing/2014/main" id="{78778292-E6B1-E033-61FF-E0813636E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63" y="1570"/>
                  <a:ext cx="90" cy="136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3" name="Rectangle 653">
                  <a:extLst>
                    <a:ext uri="{FF2B5EF4-FFF2-40B4-BE49-F238E27FC236}">
                      <a16:creationId xmlns:a16="http://schemas.microsoft.com/office/drawing/2014/main" id="{72E7B435-B17E-5EFD-43F8-0F6C1F6354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6" y="1570"/>
                  <a:ext cx="90" cy="136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4" name="Rectangle 654">
                  <a:extLst>
                    <a:ext uri="{FF2B5EF4-FFF2-40B4-BE49-F238E27FC236}">
                      <a16:creationId xmlns:a16="http://schemas.microsoft.com/office/drawing/2014/main" id="{018978B2-7DEE-8B6B-9574-1ECAB834B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9" y="1616"/>
                  <a:ext cx="45" cy="90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5" name="Rectangle 655">
                  <a:extLst>
                    <a:ext uri="{FF2B5EF4-FFF2-40B4-BE49-F238E27FC236}">
                      <a16:creationId xmlns:a16="http://schemas.microsoft.com/office/drawing/2014/main" id="{4F7515E4-630D-AAB6-151C-787E5B0152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7" y="1616"/>
                  <a:ext cx="45" cy="90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6" name="Rectangle 656">
                  <a:extLst>
                    <a:ext uri="{FF2B5EF4-FFF2-40B4-BE49-F238E27FC236}">
                      <a16:creationId xmlns:a16="http://schemas.microsoft.com/office/drawing/2014/main" id="{FF06E0E2-6633-4B43-274D-9EF27AA838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25" y="1616"/>
                  <a:ext cx="45" cy="90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7" name="Rectangle 657">
                  <a:extLst>
                    <a:ext uri="{FF2B5EF4-FFF2-40B4-BE49-F238E27FC236}">
                      <a16:creationId xmlns:a16="http://schemas.microsoft.com/office/drawing/2014/main" id="{56CCB4DC-2EAF-66F2-FD87-5F0E53FFD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4" y="1616"/>
                  <a:ext cx="45" cy="90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83" name="Group 663">
              <a:extLst>
                <a:ext uri="{FF2B5EF4-FFF2-40B4-BE49-F238E27FC236}">
                  <a16:creationId xmlns:a16="http://schemas.microsoft.com/office/drawing/2014/main" id="{6046DA7E-3AC9-8156-65A1-02F7B3EE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480"/>
              <a:ext cx="254" cy="94"/>
              <a:chOff x="3274" y="1480"/>
              <a:chExt cx="254" cy="94"/>
            </a:xfrm>
          </p:grpSpPr>
          <p:sp>
            <p:nvSpPr>
              <p:cNvPr id="5784" name="WordArt 664">
                <a:extLst>
                  <a:ext uri="{FF2B5EF4-FFF2-40B4-BE49-F238E27FC236}">
                    <a16:creationId xmlns:a16="http://schemas.microsoft.com/office/drawing/2014/main" id="{163ADCB6-FBF8-0B18-9CAB-002958AB29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郵送</a:t>
                </a:r>
              </a:p>
            </p:txBody>
          </p:sp>
          <p:sp>
            <p:nvSpPr>
              <p:cNvPr id="5785" name="WordArt 665">
                <a:extLst>
                  <a:ext uri="{FF2B5EF4-FFF2-40B4-BE49-F238E27FC236}">
                    <a16:creationId xmlns:a16="http://schemas.microsoft.com/office/drawing/2014/main" id="{0D839FF5-4F38-B229-BA59-8CA79EA04F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郵送</a:t>
                </a:r>
              </a:p>
            </p:txBody>
          </p:sp>
        </p:grpSp>
      </p:grpSp>
      <p:grpSp>
        <p:nvGrpSpPr>
          <p:cNvPr id="12646" name="Group 2406">
            <a:extLst>
              <a:ext uri="{FF2B5EF4-FFF2-40B4-BE49-F238E27FC236}">
                <a16:creationId xmlns:a16="http://schemas.microsoft.com/office/drawing/2014/main" id="{75D0ECAF-D167-C455-89BE-B81CC111AE0D}"/>
              </a:ext>
            </a:extLst>
          </p:cNvPr>
          <p:cNvGrpSpPr>
            <a:grpSpLocks/>
          </p:cNvGrpSpPr>
          <p:nvPr/>
        </p:nvGrpSpPr>
        <p:grpSpPr bwMode="auto">
          <a:xfrm>
            <a:off x="4416425" y="2149475"/>
            <a:ext cx="400050" cy="354013"/>
            <a:chOff x="2782" y="1354"/>
            <a:chExt cx="252" cy="223"/>
          </a:xfrm>
        </p:grpSpPr>
        <p:grpSp>
          <p:nvGrpSpPr>
            <p:cNvPr id="5778" name="Group 658">
              <a:extLst>
                <a:ext uri="{FF2B5EF4-FFF2-40B4-BE49-F238E27FC236}">
                  <a16:creationId xmlns:a16="http://schemas.microsoft.com/office/drawing/2014/main" id="{5CE2A1D7-235B-31D9-6F63-BAC866CBC899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818" y="1327"/>
              <a:ext cx="181" cy="235"/>
              <a:chOff x="1170" y="1525"/>
              <a:chExt cx="453" cy="590"/>
            </a:xfrm>
          </p:grpSpPr>
          <p:sp>
            <p:nvSpPr>
              <p:cNvPr id="5779" name="Rectangle 659">
                <a:extLst>
                  <a:ext uri="{FF2B5EF4-FFF2-40B4-BE49-F238E27FC236}">
                    <a16:creationId xmlns:a16="http://schemas.microsoft.com/office/drawing/2014/main" id="{96B02087-1C78-F84C-616C-D64811D66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80" name="AutoShape 660">
                <a:extLst>
                  <a:ext uri="{FF2B5EF4-FFF2-40B4-BE49-F238E27FC236}">
                    <a16:creationId xmlns:a16="http://schemas.microsoft.com/office/drawing/2014/main" id="{88999073-ED57-697D-8AFD-1305DCE44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91"/>
              </a:xfrm>
              <a:custGeom>
                <a:avLst/>
                <a:gdLst>
                  <a:gd name="G0" fmla="+- 3520 0 0"/>
                  <a:gd name="G1" fmla="+- 21600 0 3520"/>
                  <a:gd name="G2" fmla="*/ 3520 1 2"/>
                  <a:gd name="G3" fmla="+- 21600 0 G2"/>
                  <a:gd name="G4" fmla="+/ 3520 21600 2"/>
                  <a:gd name="G5" fmla="+/ G1 0 2"/>
                  <a:gd name="G6" fmla="*/ 21600 21600 3520"/>
                  <a:gd name="G7" fmla="*/ G6 1 2"/>
                  <a:gd name="G8" fmla="+- 21600 0 G7"/>
                  <a:gd name="G9" fmla="*/ 21600 1 2"/>
                  <a:gd name="G10" fmla="+- 3520 0 G9"/>
                  <a:gd name="G11" fmla="?: G10 G8 0"/>
                  <a:gd name="G12" fmla="?: G10 G7 21600"/>
                  <a:gd name="T0" fmla="*/ 19840 w 21600"/>
                  <a:gd name="T1" fmla="*/ 10800 h 21600"/>
                  <a:gd name="T2" fmla="*/ 10800 w 21600"/>
                  <a:gd name="T3" fmla="*/ 21600 h 21600"/>
                  <a:gd name="T4" fmla="*/ 1760 w 21600"/>
                  <a:gd name="T5" fmla="*/ 10800 h 21600"/>
                  <a:gd name="T6" fmla="*/ 10800 w 21600"/>
                  <a:gd name="T7" fmla="*/ 0 h 21600"/>
                  <a:gd name="T8" fmla="*/ 3560 w 21600"/>
                  <a:gd name="T9" fmla="*/ 3560 h 21600"/>
                  <a:gd name="T10" fmla="*/ 18040 w 21600"/>
                  <a:gd name="T11" fmla="*/ 1804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20" y="21600"/>
                    </a:lnTo>
                    <a:lnTo>
                      <a:pt x="1808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81" name="Line 661">
                <a:extLst>
                  <a:ext uri="{FF2B5EF4-FFF2-40B4-BE49-F238E27FC236}">
                    <a16:creationId xmlns:a16="http://schemas.microsoft.com/office/drawing/2014/main" id="{84E28998-EA42-26D9-2655-4B6DD5DA0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6" y="1616"/>
                <a:ext cx="0" cy="499"/>
              </a:xfrm>
              <a:prstGeom prst="line">
                <a:avLst/>
              </a:prstGeom>
              <a:noFill/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82" name="Rectangle 662">
                <a:extLst>
                  <a:ext uri="{FF2B5EF4-FFF2-40B4-BE49-F238E27FC236}">
                    <a16:creationId xmlns:a16="http://schemas.microsoft.com/office/drawing/2014/main" id="{D294E70F-45A2-194D-889D-15F663B1B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86" name="Group 666">
              <a:extLst>
                <a:ext uri="{FF2B5EF4-FFF2-40B4-BE49-F238E27FC236}">
                  <a16:creationId xmlns:a16="http://schemas.microsoft.com/office/drawing/2014/main" id="{1FD7240C-45DE-7B79-038A-551AC356A3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1483"/>
              <a:ext cx="252" cy="94"/>
              <a:chOff x="2369" y="1483"/>
              <a:chExt cx="252" cy="94"/>
            </a:xfrm>
          </p:grpSpPr>
          <p:sp>
            <p:nvSpPr>
              <p:cNvPr id="5787" name="WordArt 667">
                <a:extLst>
                  <a:ext uri="{FF2B5EF4-FFF2-40B4-BE49-F238E27FC236}">
                    <a16:creationId xmlns:a16="http://schemas.microsoft.com/office/drawing/2014/main" id="{1F153989-4264-B79C-999A-6B16F8BB74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69" y="148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持込み</a:t>
                </a:r>
              </a:p>
            </p:txBody>
          </p:sp>
          <p:sp>
            <p:nvSpPr>
              <p:cNvPr id="5788" name="WordArt 668">
                <a:extLst>
                  <a:ext uri="{FF2B5EF4-FFF2-40B4-BE49-F238E27FC236}">
                    <a16:creationId xmlns:a16="http://schemas.microsoft.com/office/drawing/2014/main" id="{5E753B67-DCFB-F348-B3BC-BD53D26CEE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69" y="148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持込み</a:t>
                </a:r>
              </a:p>
            </p:txBody>
          </p:sp>
        </p:grpSp>
      </p:grpSp>
      <p:grpSp>
        <p:nvGrpSpPr>
          <p:cNvPr id="12649" name="Group 2409">
            <a:extLst>
              <a:ext uri="{FF2B5EF4-FFF2-40B4-BE49-F238E27FC236}">
                <a16:creationId xmlns:a16="http://schemas.microsoft.com/office/drawing/2014/main" id="{0191AE27-5481-9A6D-427A-60667C153186}"/>
              </a:ext>
            </a:extLst>
          </p:cNvPr>
          <p:cNvGrpSpPr>
            <a:grpSpLocks/>
          </p:cNvGrpSpPr>
          <p:nvPr/>
        </p:nvGrpSpPr>
        <p:grpSpPr bwMode="auto">
          <a:xfrm>
            <a:off x="5184775" y="3532188"/>
            <a:ext cx="400050" cy="401637"/>
            <a:chOff x="3266" y="2225"/>
            <a:chExt cx="252" cy="253"/>
          </a:xfrm>
        </p:grpSpPr>
        <p:grpSp>
          <p:nvGrpSpPr>
            <p:cNvPr id="5791" name="Group 671">
              <a:extLst>
                <a:ext uri="{FF2B5EF4-FFF2-40B4-BE49-F238E27FC236}">
                  <a16:creationId xmlns:a16="http://schemas.microsoft.com/office/drawing/2014/main" id="{43EB58F8-A068-BF1B-316B-8B66C121DD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2225"/>
              <a:ext cx="182" cy="181"/>
              <a:chOff x="1532" y="1525"/>
              <a:chExt cx="682" cy="680"/>
            </a:xfrm>
          </p:grpSpPr>
          <p:grpSp>
            <p:nvGrpSpPr>
              <p:cNvPr id="5792" name="Group 672">
                <a:extLst>
                  <a:ext uri="{FF2B5EF4-FFF2-40B4-BE49-F238E27FC236}">
                    <a16:creationId xmlns:a16="http://schemas.microsoft.com/office/drawing/2014/main" id="{34D33A46-3078-8B13-7EEC-91CF923B4B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1525"/>
                <a:ext cx="682" cy="680"/>
                <a:chOff x="1532" y="1525"/>
                <a:chExt cx="682" cy="680"/>
              </a:xfrm>
            </p:grpSpPr>
            <p:sp>
              <p:nvSpPr>
                <p:cNvPr id="5793" name="Rectangle 673">
                  <a:extLst>
                    <a:ext uri="{FF2B5EF4-FFF2-40B4-BE49-F238E27FC236}">
                      <a16:creationId xmlns:a16="http://schemas.microsoft.com/office/drawing/2014/main" id="{EDA359AF-87FA-8CB1-AF09-C454D5431E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525"/>
                  <a:ext cx="136" cy="680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4" name="Rectangle 674">
                  <a:extLst>
                    <a:ext uri="{FF2B5EF4-FFF2-40B4-BE49-F238E27FC236}">
                      <a16:creationId xmlns:a16="http://schemas.microsoft.com/office/drawing/2014/main" id="{FA780A87-610F-E166-074A-916FDFC92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04" y="1525"/>
                  <a:ext cx="136" cy="680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5" name="Rectangle 675">
                  <a:extLst>
                    <a:ext uri="{FF2B5EF4-FFF2-40B4-BE49-F238E27FC236}">
                      <a16:creationId xmlns:a16="http://schemas.microsoft.com/office/drawing/2014/main" id="{9B37B590-A307-2EBA-553B-FFF679FF04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806" y="1525"/>
                  <a:ext cx="136" cy="680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6" name="Rectangle 676">
                  <a:extLst>
                    <a:ext uri="{FF2B5EF4-FFF2-40B4-BE49-F238E27FC236}">
                      <a16:creationId xmlns:a16="http://schemas.microsoft.com/office/drawing/2014/main" id="{0C74C42B-5172-ABEB-F05E-EAD02AC409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805" y="1525"/>
                  <a:ext cx="136" cy="680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7" name="Oval 677">
                  <a:extLst>
                    <a:ext uri="{FF2B5EF4-FFF2-40B4-BE49-F238E27FC236}">
                      <a16:creationId xmlns:a16="http://schemas.microsoft.com/office/drawing/2014/main" id="{6143B9F7-1B7F-7462-C06A-6C1D6C4F4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1570"/>
                  <a:ext cx="589" cy="589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8" name="Oval 678">
                  <a:extLst>
                    <a:ext uri="{FF2B5EF4-FFF2-40B4-BE49-F238E27FC236}">
                      <a16:creationId xmlns:a16="http://schemas.microsoft.com/office/drawing/2014/main" id="{464784EE-578E-A69A-5437-33129DEA7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1616"/>
                  <a:ext cx="499" cy="499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9" name="Oval 679">
                  <a:extLst>
                    <a:ext uri="{FF2B5EF4-FFF2-40B4-BE49-F238E27FC236}">
                      <a16:creationId xmlns:a16="http://schemas.microsoft.com/office/drawing/2014/main" id="{2EB349FB-E581-E6A5-5134-BA43CA754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798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0" name="Group 680">
                <a:extLst>
                  <a:ext uri="{FF2B5EF4-FFF2-40B4-BE49-F238E27FC236}">
                    <a16:creationId xmlns:a16="http://schemas.microsoft.com/office/drawing/2014/main" id="{730439FC-EFB3-8F3C-DD0B-8296600B8D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1525"/>
                <a:ext cx="682" cy="680"/>
                <a:chOff x="1532" y="1525"/>
                <a:chExt cx="682" cy="680"/>
              </a:xfrm>
            </p:grpSpPr>
            <p:sp>
              <p:nvSpPr>
                <p:cNvPr id="5801" name="Rectangle 681">
                  <a:extLst>
                    <a:ext uri="{FF2B5EF4-FFF2-40B4-BE49-F238E27FC236}">
                      <a16:creationId xmlns:a16="http://schemas.microsoft.com/office/drawing/2014/main" id="{5185C261-66F9-32D5-1E52-F5DD046CF1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525"/>
                  <a:ext cx="136" cy="680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" name="Rectangle 682">
                  <a:extLst>
                    <a:ext uri="{FF2B5EF4-FFF2-40B4-BE49-F238E27FC236}">
                      <a16:creationId xmlns:a16="http://schemas.microsoft.com/office/drawing/2014/main" id="{AB41AE02-8951-5DEA-BB88-7339F5934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804" y="1525"/>
                  <a:ext cx="136" cy="680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3" name="Rectangle 683">
                  <a:extLst>
                    <a:ext uri="{FF2B5EF4-FFF2-40B4-BE49-F238E27FC236}">
                      <a16:creationId xmlns:a16="http://schemas.microsoft.com/office/drawing/2014/main" id="{25C82729-A8F5-393F-CDE9-F502445A8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806" y="1525"/>
                  <a:ext cx="136" cy="680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4" name="Rectangle 684">
                  <a:extLst>
                    <a:ext uri="{FF2B5EF4-FFF2-40B4-BE49-F238E27FC236}">
                      <a16:creationId xmlns:a16="http://schemas.microsoft.com/office/drawing/2014/main" id="{A9A77C19-5D6B-6AD9-5CD0-30AB7B93F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805" y="1525"/>
                  <a:ext cx="136" cy="680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5" name="Oval 685">
                  <a:extLst>
                    <a:ext uri="{FF2B5EF4-FFF2-40B4-BE49-F238E27FC236}">
                      <a16:creationId xmlns:a16="http://schemas.microsoft.com/office/drawing/2014/main" id="{A083953A-E8D6-2BF3-64A1-E9F1105E4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1570"/>
                  <a:ext cx="589" cy="589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6" name="Oval 686">
                  <a:extLst>
                    <a:ext uri="{FF2B5EF4-FFF2-40B4-BE49-F238E27FC236}">
                      <a16:creationId xmlns:a16="http://schemas.microsoft.com/office/drawing/2014/main" id="{BD2AC46D-7055-6602-0E73-2998A41F5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1616"/>
                  <a:ext cx="499" cy="499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" name="Oval 687">
                  <a:extLst>
                    <a:ext uri="{FF2B5EF4-FFF2-40B4-BE49-F238E27FC236}">
                      <a16:creationId xmlns:a16="http://schemas.microsoft.com/office/drawing/2014/main" id="{C1A66E3B-D4FE-E0FB-19C1-1214E05CD0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798"/>
                  <a:ext cx="136" cy="136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08" name="Group 688">
              <a:extLst>
                <a:ext uri="{FF2B5EF4-FFF2-40B4-BE49-F238E27FC236}">
                  <a16:creationId xmlns:a16="http://schemas.microsoft.com/office/drawing/2014/main" id="{30AF2B03-BA5D-8956-30FF-35640B7D16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6" y="2384"/>
              <a:ext cx="252" cy="94"/>
              <a:chOff x="3276" y="2384"/>
              <a:chExt cx="252" cy="94"/>
            </a:xfrm>
          </p:grpSpPr>
          <p:sp>
            <p:nvSpPr>
              <p:cNvPr id="5809" name="WordArt 689">
                <a:extLst>
                  <a:ext uri="{FF2B5EF4-FFF2-40B4-BE49-F238E27FC236}">
                    <a16:creationId xmlns:a16="http://schemas.microsoft.com/office/drawing/2014/main" id="{1964C5D2-6F4A-B7B8-CDE7-D161738F82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238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設計</a:t>
                </a:r>
              </a:p>
            </p:txBody>
          </p:sp>
          <p:sp>
            <p:nvSpPr>
              <p:cNvPr id="5810" name="WordArt 690">
                <a:extLst>
                  <a:ext uri="{FF2B5EF4-FFF2-40B4-BE49-F238E27FC236}">
                    <a16:creationId xmlns:a16="http://schemas.microsoft.com/office/drawing/2014/main" id="{D8C4A8F6-88E3-E696-273B-AF8C947C83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238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設計</a:t>
                </a:r>
              </a:p>
            </p:txBody>
          </p:sp>
        </p:grpSp>
      </p:grpSp>
      <p:grpSp>
        <p:nvGrpSpPr>
          <p:cNvPr id="12608" name="Group 2368">
            <a:extLst>
              <a:ext uri="{FF2B5EF4-FFF2-40B4-BE49-F238E27FC236}">
                <a16:creationId xmlns:a16="http://schemas.microsoft.com/office/drawing/2014/main" id="{E0A48276-84FB-A8F9-26C4-7089257E1C36}"/>
              </a:ext>
            </a:extLst>
          </p:cNvPr>
          <p:cNvGrpSpPr>
            <a:grpSpLocks/>
          </p:cNvGrpSpPr>
          <p:nvPr/>
        </p:nvGrpSpPr>
        <p:grpSpPr bwMode="auto">
          <a:xfrm>
            <a:off x="7531100" y="673100"/>
            <a:ext cx="403225" cy="388938"/>
            <a:chOff x="4744" y="424"/>
            <a:chExt cx="254" cy="245"/>
          </a:xfrm>
        </p:grpSpPr>
        <p:grpSp>
          <p:nvGrpSpPr>
            <p:cNvPr id="5811" name="Group 691">
              <a:extLst>
                <a:ext uri="{FF2B5EF4-FFF2-40B4-BE49-F238E27FC236}">
                  <a16:creationId xmlns:a16="http://schemas.microsoft.com/office/drawing/2014/main" id="{C0578CDD-5922-9CAE-13D4-FA3CA4D393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424"/>
              <a:ext cx="239" cy="156"/>
              <a:chOff x="988" y="2024"/>
              <a:chExt cx="1542" cy="976"/>
            </a:xfrm>
          </p:grpSpPr>
          <p:grpSp>
            <p:nvGrpSpPr>
              <p:cNvPr id="5812" name="Group 692">
                <a:extLst>
                  <a:ext uri="{FF2B5EF4-FFF2-40B4-BE49-F238E27FC236}">
                    <a16:creationId xmlns:a16="http://schemas.microsoft.com/office/drawing/2014/main" id="{99C9CF86-5764-7986-ED96-E498533334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024"/>
                <a:ext cx="1224" cy="976"/>
                <a:chOff x="1306" y="1967"/>
                <a:chExt cx="1224" cy="976"/>
              </a:xfrm>
            </p:grpSpPr>
            <p:grpSp>
              <p:nvGrpSpPr>
                <p:cNvPr id="5813" name="Group 693">
                  <a:extLst>
                    <a:ext uri="{FF2B5EF4-FFF2-40B4-BE49-F238E27FC236}">
                      <a16:creationId xmlns:a16="http://schemas.microsoft.com/office/drawing/2014/main" id="{6D555900-7048-2FA8-EF34-E2E6A9C824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7"/>
                  <a:ext cx="1224" cy="975"/>
                  <a:chOff x="1306" y="1956"/>
                  <a:chExt cx="1224" cy="975"/>
                </a:xfrm>
              </p:grpSpPr>
              <p:sp>
                <p:nvSpPr>
                  <p:cNvPr id="5814" name="AutoShape 694">
                    <a:extLst>
                      <a:ext uri="{FF2B5EF4-FFF2-40B4-BE49-F238E27FC236}">
                        <a16:creationId xmlns:a16="http://schemas.microsoft.com/office/drawing/2014/main" id="{BE08AD8B-C151-4B4E-5849-DCD4695CE4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5" name="AutoShape 695">
                    <a:extLst>
                      <a:ext uri="{FF2B5EF4-FFF2-40B4-BE49-F238E27FC236}">
                        <a16:creationId xmlns:a16="http://schemas.microsoft.com/office/drawing/2014/main" id="{F7A73A9F-0F6A-C460-9C63-ED934F4CDC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6" name="AutoShape 696">
                    <a:extLst>
                      <a:ext uri="{FF2B5EF4-FFF2-40B4-BE49-F238E27FC236}">
                        <a16:creationId xmlns:a16="http://schemas.microsoft.com/office/drawing/2014/main" id="{63AF5FB2-52D4-B967-E24B-623095E45C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7" name="AutoShape 697">
                    <a:extLst>
                      <a:ext uri="{FF2B5EF4-FFF2-40B4-BE49-F238E27FC236}">
                        <a16:creationId xmlns:a16="http://schemas.microsoft.com/office/drawing/2014/main" id="{D15B6D6A-09E8-F64B-41CB-9E15B241BA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8" name="AutoShape 698">
                    <a:extLst>
                      <a:ext uri="{FF2B5EF4-FFF2-40B4-BE49-F238E27FC236}">
                        <a16:creationId xmlns:a16="http://schemas.microsoft.com/office/drawing/2014/main" id="{A8E3DBDE-A9FA-98B8-3409-3A9EC64594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9" name="AutoShape 699">
                    <a:extLst>
                      <a:ext uri="{FF2B5EF4-FFF2-40B4-BE49-F238E27FC236}">
                        <a16:creationId xmlns:a16="http://schemas.microsoft.com/office/drawing/2014/main" id="{A29A89D4-294D-79AF-A5F0-4CBBEDE580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20" name="Group 700">
                  <a:extLst>
                    <a:ext uri="{FF2B5EF4-FFF2-40B4-BE49-F238E27FC236}">
                      <a16:creationId xmlns:a16="http://schemas.microsoft.com/office/drawing/2014/main" id="{19049A51-9580-82D1-6EFD-266F507D96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8"/>
                  <a:ext cx="1224" cy="975"/>
                  <a:chOff x="1306" y="1956"/>
                  <a:chExt cx="1224" cy="975"/>
                </a:xfrm>
              </p:grpSpPr>
              <p:sp>
                <p:nvSpPr>
                  <p:cNvPr id="5821" name="AutoShape 701">
                    <a:extLst>
                      <a:ext uri="{FF2B5EF4-FFF2-40B4-BE49-F238E27FC236}">
                        <a16:creationId xmlns:a16="http://schemas.microsoft.com/office/drawing/2014/main" id="{4A176D5D-7849-2D1C-F0F8-93EC12BEDA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2" name="AutoShape 702">
                    <a:extLst>
                      <a:ext uri="{FF2B5EF4-FFF2-40B4-BE49-F238E27FC236}">
                        <a16:creationId xmlns:a16="http://schemas.microsoft.com/office/drawing/2014/main" id="{B6C441B4-FD6A-6696-D88E-0199F0A64F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3" name="AutoShape 703">
                    <a:extLst>
                      <a:ext uri="{FF2B5EF4-FFF2-40B4-BE49-F238E27FC236}">
                        <a16:creationId xmlns:a16="http://schemas.microsoft.com/office/drawing/2014/main" id="{C4CFA247-EE84-2035-0CF5-584BEF8FFD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4" name="AutoShape 704">
                    <a:extLst>
                      <a:ext uri="{FF2B5EF4-FFF2-40B4-BE49-F238E27FC236}">
                        <a16:creationId xmlns:a16="http://schemas.microsoft.com/office/drawing/2014/main" id="{FB903973-BBAE-E22B-79FE-D51A0479F1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5" name="AutoShape 705">
                    <a:extLst>
                      <a:ext uri="{FF2B5EF4-FFF2-40B4-BE49-F238E27FC236}">
                        <a16:creationId xmlns:a16="http://schemas.microsoft.com/office/drawing/2014/main" id="{35F6F234-21F6-45AF-DA6B-03D7CEDF3A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26" name="AutoShape 706">
                    <a:extLst>
                      <a:ext uri="{FF2B5EF4-FFF2-40B4-BE49-F238E27FC236}">
                        <a16:creationId xmlns:a16="http://schemas.microsoft.com/office/drawing/2014/main" id="{B73A3D9D-920D-22C2-5510-0764B722E4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27" name="Group 707">
                <a:extLst>
                  <a:ext uri="{FF2B5EF4-FFF2-40B4-BE49-F238E27FC236}">
                    <a16:creationId xmlns:a16="http://schemas.microsoft.com/office/drawing/2014/main" id="{44380937-505C-6735-D892-284E4F84BC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1224" cy="976"/>
                <a:chOff x="716" y="1944"/>
                <a:chExt cx="1224" cy="976"/>
              </a:xfrm>
            </p:grpSpPr>
            <p:grpSp>
              <p:nvGrpSpPr>
                <p:cNvPr id="5828" name="Group 708">
                  <a:extLst>
                    <a:ext uri="{FF2B5EF4-FFF2-40B4-BE49-F238E27FC236}">
                      <a16:creationId xmlns:a16="http://schemas.microsoft.com/office/drawing/2014/main" id="{63AE85A6-38C2-6083-474A-2EA2A5F0C9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4"/>
                  <a:ext cx="1224" cy="975"/>
                  <a:chOff x="1306" y="1956"/>
                  <a:chExt cx="1224" cy="975"/>
                </a:xfrm>
              </p:grpSpPr>
              <p:sp>
                <p:nvSpPr>
                  <p:cNvPr id="5829" name="AutoShape 709">
                    <a:extLst>
                      <a:ext uri="{FF2B5EF4-FFF2-40B4-BE49-F238E27FC236}">
                        <a16:creationId xmlns:a16="http://schemas.microsoft.com/office/drawing/2014/main" id="{79D4FF54-436D-51B6-B790-2CFF252483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0" name="AutoShape 710">
                    <a:extLst>
                      <a:ext uri="{FF2B5EF4-FFF2-40B4-BE49-F238E27FC236}">
                        <a16:creationId xmlns:a16="http://schemas.microsoft.com/office/drawing/2014/main" id="{7D450A08-8487-2121-39D7-DF5E2EE71D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1" name="AutoShape 711">
                    <a:extLst>
                      <a:ext uri="{FF2B5EF4-FFF2-40B4-BE49-F238E27FC236}">
                        <a16:creationId xmlns:a16="http://schemas.microsoft.com/office/drawing/2014/main" id="{5058F1B8-8130-4950-F83B-FF23F6F924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2" name="AutoShape 712">
                    <a:extLst>
                      <a:ext uri="{FF2B5EF4-FFF2-40B4-BE49-F238E27FC236}">
                        <a16:creationId xmlns:a16="http://schemas.microsoft.com/office/drawing/2014/main" id="{85C70AC2-8CDD-463C-8086-9A23131096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3" name="AutoShape 713">
                    <a:extLst>
                      <a:ext uri="{FF2B5EF4-FFF2-40B4-BE49-F238E27FC236}">
                        <a16:creationId xmlns:a16="http://schemas.microsoft.com/office/drawing/2014/main" id="{A4654E00-3DFC-12D4-9FFB-96E4E75D1A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4" name="AutoShape 714">
                    <a:extLst>
                      <a:ext uri="{FF2B5EF4-FFF2-40B4-BE49-F238E27FC236}">
                        <a16:creationId xmlns:a16="http://schemas.microsoft.com/office/drawing/2014/main" id="{CF257635-EC6A-4F60-A012-D3C542924D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35" name="Group 715">
                  <a:extLst>
                    <a:ext uri="{FF2B5EF4-FFF2-40B4-BE49-F238E27FC236}">
                      <a16:creationId xmlns:a16="http://schemas.microsoft.com/office/drawing/2014/main" id="{9FEEAF64-2996-7C7B-704F-A0E53BD2BBD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5"/>
                  <a:ext cx="1224" cy="975"/>
                  <a:chOff x="1306" y="1956"/>
                  <a:chExt cx="1224" cy="975"/>
                </a:xfrm>
              </p:grpSpPr>
              <p:sp>
                <p:nvSpPr>
                  <p:cNvPr id="5836" name="AutoShape 716">
                    <a:extLst>
                      <a:ext uri="{FF2B5EF4-FFF2-40B4-BE49-F238E27FC236}">
                        <a16:creationId xmlns:a16="http://schemas.microsoft.com/office/drawing/2014/main" id="{EED96516-7395-9B14-7E25-25419B9797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7" name="AutoShape 717">
                    <a:extLst>
                      <a:ext uri="{FF2B5EF4-FFF2-40B4-BE49-F238E27FC236}">
                        <a16:creationId xmlns:a16="http://schemas.microsoft.com/office/drawing/2014/main" id="{D48C3F1D-3557-C25D-85F7-E6CE06EF86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8" name="AutoShape 718">
                    <a:extLst>
                      <a:ext uri="{FF2B5EF4-FFF2-40B4-BE49-F238E27FC236}">
                        <a16:creationId xmlns:a16="http://schemas.microsoft.com/office/drawing/2014/main" id="{F6ECE95E-8CA1-B529-DE31-9166021713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39" name="AutoShape 719">
                    <a:extLst>
                      <a:ext uri="{FF2B5EF4-FFF2-40B4-BE49-F238E27FC236}">
                        <a16:creationId xmlns:a16="http://schemas.microsoft.com/office/drawing/2014/main" id="{9641C45D-070E-5FC8-C414-35E21F237D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40" name="AutoShape 720">
                    <a:extLst>
                      <a:ext uri="{FF2B5EF4-FFF2-40B4-BE49-F238E27FC236}">
                        <a16:creationId xmlns:a16="http://schemas.microsoft.com/office/drawing/2014/main" id="{67A0F40C-5F6A-7ADD-B4E6-F3D0434C3B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41" name="AutoShape 721">
                    <a:extLst>
                      <a:ext uri="{FF2B5EF4-FFF2-40B4-BE49-F238E27FC236}">
                        <a16:creationId xmlns:a16="http://schemas.microsoft.com/office/drawing/2014/main" id="{B3EEE611-D7A9-2FAD-AA51-D5B8CBCD77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842" name="Group 722">
              <a:extLst>
                <a:ext uri="{FF2B5EF4-FFF2-40B4-BE49-F238E27FC236}">
                  <a16:creationId xmlns:a16="http://schemas.microsoft.com/office/drawing/2014/main" id="{9F300190-566E-07ED-E796-B71D3F65D0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4" y="575"/>
              <a:ext cx="254" cy="94"/>
              <a:chOff x="4744" y="575"/>
              <a:chExt cx="254" cy="94"/>
            </a:xfrm>
          </p:grpSpPr>
          <p:sp>
            <p:nvSpPr>
              <p:cNvPr id="5843" name="WordArt 723">
                <a:extLst>
                  <a:ext uri="{FF2B5EF4-FFF2-40B4-BE49-F238E27FC236}">
                    <a16:creationId xmlns:a16="http://schemas.microsoft.com/office/drawing/2014/main" id="{C97A1B0C-3DA6-805A-5CBB-0E8C32C573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</a:t>
                </a:r>
              </a:p>
            </p:txBody>
          </p:sp>
          <p:sp>
            <p:nvSpPr>
              <p:cNvPr id="5844" name="WordArt 724">
                <a:extLst>
                  <a:ext uri="{FF2B5EF4-FFF2-40B4-BE49-F238E27FC236}">
                    <a16:creationId xmlns:a16="http://schemas.microsoft.com/office/drawing/2014/main" id="{C6E6F172-4AB2-B057-5021-677F016DB6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</a:t>
                </a:r>
              </a:p>
            </p:txBody>
          </p:sp>
        </p:grpSp>
      </p:grpSp>
      <p:grpSp>
        <p:nvGrpSpPr>
          <p:cNvPr id="12650" name="Group 2410">
            <a:extLst>
              <a:ext uri="{FF2B5EF4-FFF2-40B4-BE49-F238E27FC236}">
                <a16:creationId xmlns:a16="http://schemas.microsoft.com/office/drawing/2014/main" id="{8E16B86B-70DF-1000-B1A4-44F2AD6C7213}"/>
              </a:ext>
            </a:extLst>
          </p:cNvPr>
          <p:cNvGrpSpPr>
            <a:grpSpLocks/>
          </p:cNvGrpSpPr>
          <p:nvPr/>
        </p:nvGrpSpPr>
        <p:grpSpPr bwMode="auto">
          <a:xfrm>
            <a:off x="5183188" y="2924175"/>
            <a:ext cx="403225" cy="293688"/>
            <a:chOff x="3265" y="1842"/>
            <a:chExt cx="254" cy="185"/>
          </a:xfrm>
        </p:grpSpPr>
        <p:grpSp>
          <p:nvGrpSpPr>
            <p:cNvPr id="5848" name="Group 728">
              <a:extLst>
                <a:ext uri="{FF2B5EF4-FFF2-40B4-BE49-F238E27FC236}">
                  <a16:creationId xmlns:a16="http://schemas.microsoft.com/office/drawing/2014/main" id="{38040CB6-DB89-9498-EB2D-1B75E19179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8" y="1842"/>
              <a:ext cx="229" cy="78"/>
              <a:chOff x="2075" y="2568"/>
              <a:chExt cx="825" cy="363"/>
            </a:xfrm>
          </p:grpSpPr>
          <p:grpSp>
            <p:nvGrpSpPr>
              <p:cNvPr id="5849" name="Group 729">
                <a:extLst>
                  <a:ext uri="{FF2B5EF4-FFF2-40B4-BE49-F238E27FC236}">
                    <a16:creationId xmlns:a16="http://schemas.microsoft.com/office/drawing/2014/main" id="{BEEDD292-91EC-EBC8-35B2-1ECC9770B3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850" name="Rectangle 730">
                  <a:extLst>
                    <a:ext uri="{FF2B5EF4-FFF2-40B4-BE49-F238E27FC236}">
                      <a16:creationId xmlns:a16="http://schemas.microsoft.com/office/drawing/2014/main" id="{4D491B3B-D974-EA1B-3AF2-209E2E8D61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1" name="AutoShape 731">
                  <a:extLst>
                    <a:ext uri="{FF2B5EF4-FFF2-40B4-BE49-F238E27FC236}">
                      <a16:creationId xmlns:a16="http://schemas.microsoft.com/office/drawing/2014/main" id="{1ABDABF2-3F8A-8FFA-F642-213F238CCF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2" name="AutoShape 732">
                  <a:extLst>
                    <a:ext uri="{FF2B5EF4-FFF2-40B4-BE49-F238E27FC236}">
                      <a16:creationId xmlns:a16="http://schemas.microsoft.com/office/drawing/2014/main" id="{5271F359-2D0F-7A36-F460-093C37DB5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3" name="Rectangle 733">
                  <a:extLst>
                    <a:ext uri="{FF2B5EF4-FFF2-40B4-BE49-F238E27FC236}">
                      <a16:creationId xmlns:a16="http://schemas.microsoft.com/office/drawing/2014/main" id="{5E922EAA-8423-E7B9-EC60-713BCAA2DD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4" name="Rectangle 734">
                  <a:extLst>
                    <a:ext uri="{FF2B5EF4-FFF2-40B4-BE49-F238E27FC236}">
                      <a16:creationId xmlns:a16="http://schemas.microsoft.com/office/drawing/2014/main" id="{8D91758D-F052-2E18-E631-B3B4C413B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55" name="Group 735">
                <a:extLst>
                  <a:ext uri="{FF2B5EF4-FFF2-40B4-BE49-F238E27FC236}">
                    <a16:creationId xmlns:a16="http://schemas.microsoft.com/office/drawing/2014/main" id="{A3BC86A9-B7E7-89BB-14D5-38A9EEEA98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856" name="Rectangle 736">
                  <a:extLst>
                    <a:ext uri="{FF2B5EF4-FFF2-40B4-BE49-F238E27FC236}">
                      <a16:creationId xmlns:a16="http://schemas.microsoft.com/office/drawing/2014/main" id="{D46F17EA-235A-08A0-BC8C-C8B577555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7" name="AutoShape 737">
                  <a:extLst>
                    <a:ext uri="{FF2B5EF4-FFF2-40B4-BE49-F238E27FC236}">
                      <a16:creationId xmlns:a16="http://schemas.microsoft.com/office/drawing/2014/main" id="{C9B36426-82D1-4187-CC94-0DA0A04795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8" name="AutoShape 738">
                  <a:extLst>
                    <a:ext uri="{FF2B5EF4-FFF2-40B4-BE49-F238E27FC236}">
                      <a16:creationId xmlns:a16="http://schemas.microsoft.com/office/drawing/2014/main" id="{ADC2F2AF-A8D4-6C33-FF9F-94A9B8C6D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9" name="Rectangle 739">
                  <a:extLst>
                    <a:ext uri="{FF2B5EF4-FFF2-40B4-BE49-F238E27FC236}">
                      <a16:creationId xmlns:a16="http://schemas.microsoft.com/office/drawing/2014/main" id="{C9BA177E-F77D-DA1C-4ACA-BE3EAA8BA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0" name="Rectangle 740">
                  <a:extLst>
                    <a:ext uri="{FF2B5EF4-FFF2-40B4-BE49-F238E27FC236}">
                      <a16:creationId xmlns:a16="http://schemas.microsoft.com/office/drawing/2014/main" id="{7D592D91-BEBC-203A-4768-E66DB808E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74" name="Group 754">
              <a:extLst>
                <a:ext uri="{FF2B5EF4-FFF2-40B4-BE49-F238E27FC236}">
                  <a16:creationId xmlns:a16="http://schemas.microsoft.com/office/drawing/2014/main" id="{5F4E1B06-B9FB-6874-0738-D7821A7171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933"/>
              <a:ext cx="254" cy="94"/>
              <a:chOff x="3274" y="1933"/>
              <a:chExt cx="254" cy="94"/>
            </a:xfrm>
          </p:grpSpPr>
          <p:sp>
            <p:nvSpPr>
              <p:cNvPr id="5875" name="WordArt 755">
                <a:extLst>
                  <a:ext uri="{FF2B5EF4-FFF2-40B4-BE49-F238E27FC236}">
                    <a16:creationId xmlns:a16="http://schemas.microsoft.com/office/drawing/2014/main" id="{9E94C513-7A7C-44A3-5D6E-974A16B33C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9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開発期間</a:t>
                </a:r>
              </a:p>
            </p:txBody>
          </p:sp>
          <p:sp>
            <p:nvSpPr>
              <p:cNvPr id="5876" name="WordArt 756">
                <a:extLst>
                  <a:ext uri="{FF2B5EF4-FFF2-40B4-BE49-F238E27FC236}">
                    <a16:creationId xmlns:a16="http://schemas.microsoft.com/office/drawing/2014/main" id="{B7AE8266-5745-98C4-32F1-C0BDE799AB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9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開発期間</a:t>
                </a:r>
              </a:p>
            </p:txBody>
          </p:sp>
        </p:grpSp>
      </p:grpSp>
      <p:grpSp>
        <p:nvGrpSpPr>
          <p:cNvPr id="12655" name="Group 2415">
            <a:extLst>
              <a:ext uri="{FF2B5EF4-FFF2-40B4-BE49-F238E27FC236}">
                <a16:creationId xmlns:a16="http://schemas.microsoft.com/office/drawing/2014/main" id="{A322C7B1-57DF-5717-124E-28C178BA551A}"/>
              </a:ext>
            </a:extLst>
          </p:cNvPr>
          <p:cNvGrpSpPr>
            <a:grpSpLocks/>
          </p:cNvGrpSpPr>
          <p:nvPr/>
        </p:nvGrpSpPr>
        <p:grpSpPr bwMode="auto">
          <a:xfrm>
            <a:off x="5975350" y="2924175"/>
            <a:ext cx="403225" cy="293688"/>
            <a:chOff x="3764" y="1842"/>
            <a:chExt cx="254" cy="185"/>
          </a:xfrm>
        </p:grpSpPr>
        <p:grpSp>
          <p:nvGrpSpPr>
            <p:cNvPr id="5861" name="Group 741">
              <a:extLst>
                <a:ext uri="{FF2B5EF4-FFF2-40B4-BE49-F238E27FC236}">
                  <a16:creationId xmlns:a16="http://schemas.microsoft.com/office/drawing/2014/main" id="{ADB57FC0-372C-473C-2BC0-42863E324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6" y="1842"/>
              <a:ext cx="229" cy="78"/>
              <a:chOff x="2075" y="2568"/>
              <a:chExt cx="825" cy="363"/>
            </a:xfrm>
          </p:grpSpPr>
          <p:grpSp>
            <p:nvGrpSpPr>
              <p:cNvPr id="5862" name="Group 742">
                <a:extLst>
                  <a:ext uri="{FF2B5EF4-FFF2-40B4-BE49-F238E27FC236}">
                    <a16:creationId xmlns:a16="http://schemas.microsoft.com/office/drawing/2014/main" id="{A4DA1FB9-6316-D98A-8668-B48B6D0860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863" name="Rectangle 743">
                  <a:extLst>
                    <a:ext uri="{FF2B5EF4-FFF2-40B4-BE49-F238E27FC236}">
                      <a16:creationId xmlns:a16="http://schemas.microsoft.com/office/drawing/2014/main" id="{03324467-58F0-D26A-0FFA-04717EAF6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4" name="AutoShape 744">
                  <a:extLst>
                    <a:ext uri="{FF2B5EF4-FFF2-40B4-BE49-F238E27FC236}">
                      <a16:creationId xmlns:a16="http://schemas.microsoft.com/office/drawing/2014/main" id="{7CC492FA-9F77-122B-FB8E-6FB4343632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5" name="AutoShape 745">
                  <a:extLst>
                    <a:ext uri="{FF2B5EF4-FFF2-40B4-BE49-F238E27FC236}">
                      <a16:creationId xmlns:a16="http://schemas.microsoft.com/office/drawing/2014/main" id="{D48AF316-201B-B778-70FA-CE9E0565B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6" name="Rectangle 746">
                  <a:extLst>
                    <a:ext uri="{FF2B5EF4-FFF2-40B4-BE49-F238E27FC236}">
                      <a16:creationId xmlns:a16="http://schemas.microsoft.com/office/drawing/2014/main" id="{9FFF693A-9157-3E22-BD59-F70C12BF6C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7" name="Rectangle 747">
                  <a:extLst>
                    <a:ext uri="{FF2B5EF4-FFF2-40B4-BE49-F238E27FC236}">
                      <a16:creationId xmlns:a16="http://schemas.microsoft.com/office/drawing/2014/main" id="{B0E1B995-EE30-CA04-8D79-2836CEFF82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68" name="Group 748">
                <a:extLst>
                  <a:ext uri="{FF2B5EF4-FFF2-40B4-BE49-F238E27FC236}">
                    <a16:creationId xmlns:a16="http://schemas.microsoft.com/office/drawing/2014/main" id="{45D4CC4D-1BB3-9049-BE59-DE28DBB203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5869" name="Rectangle 749">
                  <a:extLst>
                    <a:ext uri="{FF2B5EF4-FFF2-40B4-BE49-F238E27FC236}">
                      <a16:creationId xmlns:a16="http://schemas.microsoft.com/office/drawing/2014/main" id="{1B0C280A-911A-E6B4-AA88-D3CD53B5D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0" name="AutoShape 750">
                  <a:extLst>
                    <a:ext uri="{FF2B5EF4-FFF2-40B4-BE49-F238E27FC236}">
                      <a16:creationId xmlns:a16="http://schemas.microsoft.com/office/drawing/2014/main" id="{E2AFE931-7B0F-089D-0A67-BB3A5F8E8B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1" name="AutoShape 751">
                  <a:extLst>
                    <a:ext uri="{FF2B5EF4-FFF2-40B4-BE49-F238E27FC236}">
                      <a16:creationId xmlns:a16="http://schemas.microsoft.com/office/drawing/2014/main" id="{D872E932-2CD2-CFC4-7079-C5557A6CE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2" name="Rectangle 752">
                  <a:extLst>
                    <a:ext uri="{FF2B5EF4-FFF2-40B4-BE49-F238E27FC236}">
                      <a16:creationId xmlns:a16="http://schemas.microsoft.com/office/drawing/2014/main" id="{6CC46885-9487-3E6D-62E9-77E395F134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3" name="Rectangle 753">
                  <a:extLst>
                    <a:ext uri="{FF2B5EF4-FFF2-40B4-BE49-F238E27FC236}">
                      <a16:creationId xmlns:a16="http://schemas.microsoft.com/office/drawing/2014/main" id="{B2800CDD-5B48-2E12-0420-1A47A0A3DB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77" name="Group 757">
              <a:extLst>
                <a:ext uri="{FF2B5EF4-FFF2-40B4-BE49-F238E27FC236}">
                  <a16:creationId xmlns:a16="http://schemas.microsoft.com/office/drawing/2014/main" id="{A22E3CB1-456D-5E6E-4513-9A7FA87DBD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4" y="1933"/>
              <a:ext cx="254" cy="94"/>
              <a:chOff x="3764" y="1933"/>
              <a:chExt cx="254" cy="94"/>
            </a:xfrm>
          </p:grpSpPr>
          <p:sp>
            <p:nvSpPr>
              <p:cNvPr id="5878" name="WordArt 758">
                <a:extLst>
                  <a:ext uri="{FF2B5EF4-FFF2-40B4-BE49-F238E27FC236}">
                    <a16:creationId xmlns:a16="http://schemas.microsoft.com/office/drawing/2014/main" id="{F9CC0455-2CFA-01EB-112E-F3DBDC62CD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6" y="19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運用期間</a:t>
                </a:r>
              </a:p>
            </p:txBody>
          </p:sp>
          <p:sp>
            <p:nvSpPr>
              <p:cNvPr id="5879" name="WordArt 759">
                <a:extLst>
                  <a:ext uri="{FF2B5EF4-FFF2-40B4-BE49-F238E27FC236}">
                    <a16:creationId xmlns:a16="http://schemas.microsoft.com/office/drawing/2014/main" id="{BFC93BE9-2A31-913F-1AE6-489210AA96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4" y="19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運用期間</a:t>
                </a:r>
              </a:p>
            </p:txBody>
          </p:sp>
        </p:grpSp>
      </p:grpSp>
      <p:grpSp>
        <p:nvGrpSpPr>
          <p:cNvPr id="12628" name="Group 2388">
            <a:extLst>
              <a:ext uri="{FF2B5EF4-FFF2-40B4-BE49-F238E27FC236}">
                <a16:creationId xmlns:a16="http://schemas.microsoft.com/office/drawing/2014/main" id="{EBD782DC-1286-B98D-58BD-65B00076DADE}"/>
              </a:ext>
            </a:extLst>
          </p:cNvPr>
          <p:cNvGrpSpPr>
            <a:grpSpLocks/>
          </p:cNvGrpSpPr>
          <p:nvPr/>
        </p:nvGrpSpPr>
        <p:grpSpPr bwMode="auto">
          <a:xfrm>
            <a:off x="2101850" y="1412875"/>
            <a:ext cx="400050" cy="355600"/>
            <a:chOff x="1324" y="890"/>
            <a:chExt cx="252" cy="224"/>
          </a:xfrm>
        </p:grpSpPr>
        <p:grpSp>
          <p:nvGrpSpPr>
            <p:cNvPr id="5898" name="Group 778">
              <a:extLst>
                <a:ext uri="{FF2B5EF4-FFF2-40B4-BE49-F238E27FC236}">
                  <a16:creationId xmlns:a16="http://schemas.microsoft.com/office/drawing/2014/main" id="{DD37BB17-7E3F-AF37-02C1-C66E031E07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890"/>
              <a:ext cx="204" cy="167"/>
              <a:chOff x="2372" y="3022"/>
              <a:chExt cx="387" cy="317"/>
            </a:xfrm>
          </p:grpSpPr>
          <p:grpSp>
            <p:nvGrpSpPr>
              <p:cNvPr id="5880" name="Group 760">
                <a:extLst>
                  <a:ext uri="{FF2B5EF4-FFF2-40B4-BE49-F238E27FC236}">
                    <a16:creationId xmlns:a16="http://schemas.microsoft.com/office/drawing/2014/main" id="{AD2D9184-002E-107C-1731-74A5B60499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2" y="3022"/>
                <a:ext cx="183" cy="317"/>
                <a:chOff x="1396" y="3612"/>
                <a:chExt cx="183" cy="317"/>
              </a:xfrm>
            </p:grpSpPr>
            <p:grpSp>
              <p:nvGrpSpPr>
                <p:cNvPr id="5881" name="Group 761">
                  <a:extLst>
                    <a:ext uri="{FF2B5EF4-FFF2-40B4-BE49-F238E27FC236}">
                      <a16:creationId xmlns:a16="http://schemas.microsoft.com/office/drawing/2014/main" id="{561EE99B-7B36-C3D1-FFEC-D423F966BB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882" name="Oval 762">
                    <a:extLst>
                      <a:ext uri="{FF2B5EF4-FFF2-40B4-BE49-F238E27FC236}">
                        <a16:creationId xmlns:a16="http://schemas.microsoft.com/office/drawing/2014/main" id="{2DE24A57-9A26-A6E8-8BD6-E46ABD278D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3" name="Oval 763">
                    <a:extLst>
                      <a:ext uri="{FF2B5EF4-FFF2-40B4-BE49-F238E27FC236}">
                        <a16:creationId xmlns:a16="http://schemas.microsoft.com/office/drawing/2014/main" id="{F8993493-0001-2E87-A59A-40DD836E2D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4" name="Rectangle 764">
                    <a:extLst>
                      <a:ext uri="{FF2B5EF4-FFF2-40B4-BE49-F238E27FC236}">
                        <a16:creationId xmlns:a16="http://schemas.microsoft.com/office/drawing/2014/main" id="{B0A70DEB-E854-9E74-72A7-B6BBE45C66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85" name="Group 765">
                  <a:extLst>
                    <a:ext uri="{FF2B5EF4-FFF2-40B4-BE49-F238E27FC236}">
                      <a16:creationId xmlns:a16="http://schemas.microsoft.com/office/drawing/2014/main" id="{F55A061E-E8FD-2E23-5E0E-BC0E479330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886" name="Oval 766">
                    <a:extLst>
                      <a:ext uri="{FF2B5EF4-FFF2-40B4-BE49-F238E27FC236}">
                        <a16:creationId xmlns:a16="http://schemas.microsoft.com/office/drawing/2014/main" id="{60EA2DA8-C83B-5061-48C2-7E828E6573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7" name="Oval 767">
                    <a:extLst>
                      <a:ext uri="{FF2B5EF4-FFF2-40B4-BE49-F238E27FC236}">
                        <a16:creationId xmlns:a16="http://schemas.microsoft.com/office/drawing/2014/main" id="{993C0E26-2DCC-DBC5-AFA4-B34335961B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8" name="Rectangle 768">
                    <a:extLst>
                      <a:ext uri="{FF2B5EF4-FFF2-40B4-BE49-F238E27FC236}">
                        <a16:creationId xmlns:a16="http://schemas.microsoft.com/office/drawing/2014/main" id="{06622DD1-0A38-FB70-870D-03C8506167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89" name="Group 769">
                <a:extLst>
                  <a:ext uri="{FF2B5EF4-FFF2-40B4-BE49-F238E27FC236}">
                    <a16:creationId xmlns:a16="http://schemas.microsoft.com/office/drawing/2014/main" id="{3DAF0F7B-C9DD-4B91-6905-DBFAE93880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" y="3022"/>
                <a:ext cx="183" cy="317"/>
                <a:chOff x="1578" y="3612"/>
                <a:chExt cx="183" cy="317"/>
              </a:xfrm>
            </p:grpSpPr>
            <p:grpSp>
              <p:nvGrpSpPr>
                <p:cNvPr id="5890" name="Group 770">
                  <a:extLst>
                    <a:ext uri="{FF2B5EF4-FFF2-40B4-BE49-F238E27FC236}">
                      <a16:creationId xmlns:a16="http://schemas.microsoft.com/office/drawing/2014/main" id="{A624E5F9-3558-16E8-F02B-B47D94D199F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891" name="Oval 771">
                    <a:extLst>
                      <a:ext uri="{FF2B5EF4-FFF2-40B4-BE49-F238E27FC236}">
                        <a16:creationId xmlns:a16="http://schemas.microsoft.com/office/drawing/2014/main" id="{E2519EDF-9CDE-A18F-A535-6DA123DD75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92" name="Oval 772">
                    <a:extLst>
                      <a:ext uri="{FF2B5EF4-FFF2-40B4-BE49-F238E27FC236}">
                        <a16:creationId xmlns:a16="http://schemas.microsoft.com/office/drawing/2014/main" id="{C7720CD4-DEBC-BB53-C70B-8B66FB7A8F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93" name="Rectangle 773">
                    <a:extLst>
                      <a:ext uri="{FF2B5EF4-FFF2-40B4-BE49-F238E27FC236}">
                        <a16:creationId xmlns:a16="http://schemas.microsoft.com/office/drawing/2014/main" id="{B72B6B3C-8AAF-144B-D7C1-6EE81F5D8B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94" name="Group 774">
                  <a:extLst>
                    <a:ext uri="{FF2B5EF4-FFF2-40B4-BE49-F238E27FC236}">
                      <a16:creationId xmlns:a16="http://schemas.microsoft.com/office/drawing/2014/main" id="{B760B84E-45DB-392D-750F-7FA715D994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895" name="Oval 775">
                    <a:extLst>
                      <a:ext uri="{FF2B5EF4-FFF2-40B4-BE49-F238E27FC236}">
                        <a16:creationId xmlns:a16="http://schemas.microsoft.com/office/drawing/2014/main" id="{725D6C20-C6A4-7CB8-92EE-9D0AC653FF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96" name="Oval 776">
                    <a:extLst>
                      <a:ext uri="{FF2B5EF4-FFF2-40B4-BE49-F238E27FC236}">
                        <a16:creationId xmlns:a16="http://schemas.microsoft.com/office/drawing/2014/main" id="{F8634B82-27B6-B027-9B5F-DA7E9C04BD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97" name="Rectangle 777">
                    <a:extLst>
                      <a:ext uri="{FF2B5EF4-FFF2-40B4-BE49-F238E27FC236}">
                        <a16:creationId xmlns:a16="http://schemas.microsoft.com/office/drawing/2014/main" id="{42BFDBFD-695C-DD58-1543-B97287C2E3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899" name="Group 779">
              <a:extLst>
                <a:ext uri="{FF2B5EF4-FFF2-40B4-BE49-F238E27FC236}">
                  <a16:creationId xmlns:a16="http://schemas.microsoft.com/office/drawing/2014/main" id="{59785E22-F2B7-8312-E1F8-252B397AE4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4" y="1020"/>
              <a:ext cx="252" cy="94"/>
              <a:chOff x="1143" y="1020"/>
              <a:chExt cx="252" cy="94"/>
            </a:xfrm>
          </p:grpSpPr>
          <p:sp>
            <p:nvSpPr>
              <p:cNvPr id="5900" name="WordArt 780">
                <a:extLst>
                  <a:ext uri="{FF2B5EF4-FFF2-40B4-BE49-F238E27FC236}">
                    <a16:creationId xmlns:a16="http://schemas.microsoft.com/office/drawing/2014/main" id="{7C0021AA-3291-3AF8-0C37-51A71C1A70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02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打合せ</a:t>
                </a:r>
              </a:p>
            </p:txBody>
          </p:sp>
          <p:sp>
            <p:nvSpPr>
              <p:cNvPr id="5901" name="WordArt 781">
                <a:extLst>
                  <a:ext uri="{FF2B5EF4-FFF2-40B4-BE49-F238E27FC236}">
                    <a16:creationId xmlns:a16="http://schemas.microsoft.com/office/drawing/2014/main" id="{460AE2ED-7087-DBBD-C878-D36A5727E6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02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打合せ</a:t>
                </a:r>
              </a:p>
            </p:txBody>
          </p:sp>
        </p:grpSp>
      </p:grpSp>
      <p:grpSp>
        <p:nvGrpSpPr>
          <p:cNvPr id="12627" name="Group 2387">
            <a:extLst>
              <a:ext uri="{FF2B5EF4-FFF2-40B4-BE49-F238E27FC236}">
                <a16:creationId xmlns:a16="http://schemas.microsoft.com/office/drawing/2014/main" id="{46B890BD-5A91-A2C1-6B4B-BC59114D3720}"/>
              </a:ext>
            </a:extLst>
          </p:cNvPr>
          <p:cNvGrpSpPr>
            <a:grpSpLocks/>
          </p:cNvGrpSpPr>
          <p:nvPr/>
        </p:nvGrpSpPr>
        <p:grpSpPr bwMode="auto">
          <a:xfrm>
            <a:off x="1296988" y="1362075"/>
            <a:ext cx="400050" cy="411163"/>
            <a:chOff x="817" y="858"/>
            <a:chExt cx="252" cy="259"/>
          </a:xfrm>
        </p:grpSpPr>
        <p:grpSp>
          <p:nvGrpSpPr>
            <p:cNvPr id="5974" name="Group 854">
              <a:extLst>
                <a:ext uri="{FF2B5EF4-FFF2-40B4-BE49-F238E27FC236}">
                  <a16:creationId xmlns:a16="http://schemas.microsoft.com/office/drawing/2014/main" id="{0E47A2C5-F747-2291-7CC1-A4DE177E40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0" y="858"/>
              <a:ext cx="246" cy="168"/>
              <a:chOff x="2667" y="3565"/>
              <a:chExt cx="591" cy="409"/>
            </a:xfrm>
          </p:grpSpPr>
          <p:grpSp>
            <p:nvGrpSpPr>
              <p:cNvPr id="5929" name="Group 809">
                <a:extLst>
                  <a:ext uri="{FF2B5EF4-FFF2-40B4-BE49-F238E27FC236}">
                    <a16:creationId xmlns:a16="http://schemas.microsoft.com/office/drawing/2014/main" id="{D511B34B-2086-2ADB-C60E-EF09923AFA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67" y="3565"/>
                <a:ext cx="183" cy="317"/>
                <a:chOff x="1986" y="3612"/>
                <a:chExt cx="183" cy="317"/>
              </a:xfrm>
            </p:grpSpPr>
            <p:grpSp>
              <p:nvGrpSpPr>
                <p:cNvPr id="5930" name="Group 810">
                  <a:extLst>
                    <a:ext uri="{FF2B5EF4-FFF2-40B4-BE49-F238E27FC236}">
                      <a16:creationId xmlns:a16="http://schemas.microsoft.com/office/drawing/2014/main" id="{A508CB60-F085-4FAE-9D45-4D99402873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31" name="Oval 811">
                    <a:extLst>
                      <a:ext uri="{FF2B5EF4-FFF2-40B4-BE49-F238E27FC236}">
                        <a16:creationId xmlns:a16="http://schemas.microsoft.com/office/drawing/2014/main" id="{E2C7716C-C4A0-1847-1B63-13F33A663B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32" name="Oval 812">
                    <a:extLst>
                      <a:ext uri="{FF2B5EF4-FFF2-40B4-BE49-F238E27FC236}">
                        <a16:creationId xmlns:a16="http://schemas.microsoft.com/office/drawing/2014/main" id="{BB6BD647-24C9-A2A0-19D4-5B2A0E0CFB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33" name="Rectangle 813">
                    <a:extLst>
                      <a:ext uri="{FF2B5EF4-FFF2-40B4-BE49-F238E27FC236}">
                        <a16:creationId xmlns:a16="http://schemas.microsoft.com/office/drawing/2014/main" id="{096FDD38-77C7-4ACF-89AD-86E9DA613D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34" name="Group 814">
                  <a:extLst>
                    <a:ext uri="{FF2B5EF4-FFF2-40B4-BE49-F238E27FC236}">
                      <a16:creationId xmlns:a16="http://schemas.microsoft.com/office/drawing/2014/main" id="{B5234A1E-250C-E4EA-2AFD-2DDBDF6164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35" name="Oval 815">
                    <a:extLst>
                      <a:ext uri="{FF2B5EF4-FFF2-40B4-BE49-F238E27FC236}">
                        <a16:creationId xmlns:a16="http://schemas.microsoft.com/office/drawing/2014/main" id="{4F12334F-7176-0DB4-E08F-8594ABC994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36" name="Oval 816">
                    <a:extLst>
                      <a:ext uri="{FF2B5EF4-FFF2-40B4-BE49-F238E27FC236}">
                        <a16:creationId xmlns:a16="http://schemas.microsoft.com/office/drawing/2014/main" id="{F587F48C-43F4-ECA3-7FFA-4A74AD72CD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37" name="Rectangle 817">
                    <a:extLst>
                      <a:ext uri="{FF2B5EF4-FFF2-40B4-BE49-F238E27FC236}">
                        <a16:creationId xmlns:a16="http://schemas.microsoft.com/office/drawing/2014/main" id="{1597117C-7B1A-ADAF-D402-DAEF97E458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38" name="Group 818">
                <a:extLst>
                  <a:ext uri="{FF2B5EF4-FFF2-40B4-BE49-F238E27FC236}">
                    <a16:creationId xmlns:a16="http://schemas.microsoft.com/office/drawing/2014/main" id="{DE33FF72-FB77-375F-40F5-82CCAFEB4C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3565"/>
                <a:ext cx="183" cy="317"/>
                <a:chOff x="2212" y="3612"/>
                <a:chExt cx="183" cy="317"/>
              </a:xfrm>
            </p:grpSpPr>
            <p:grpSp>
              <p:nvGrpSpPr>
                <p:cNvPr id="5939" name="Group 819">
                  <a:extLst>
                    <a:ext uri="{FF2B5EF4-FFF2-40B4-BE49-F238E27FC236}">
                      <a16:creationId xmlns:a16="http://schemas.microsoft.com/office/drawing/2014/main" id="{113397D5-55F8-5BA6-218D-E44FE30DAE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40" name="Oval 820">
                    <a:extLst>
                      <a:ext uri="{FF2B5EF4-FFF2-40B4-BE49-F238E27FC236}">
                        <a16:creationId xmlns:a16="http://schemas.microsoft.com/office/drawing/2014/main" id="{13FFC0F2-230D-6F7D-C1CC-F553FDB1DC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1" name="Oval 821">
                    <a:extLst>
                      <a:ext uri="{FF2B5EF4-FFF2-40B4-BE49-F238E27FC236}">
                        <a16:creationId xmlns:a16="http://schemas.microsoft.com/office/drawing/2014/main" id="{3433AFFF-5FD8-6A61-FB52-9A41A78E69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2" name="Rectangle 822">
                    <a:extLst>
                      <a:ext uri="{FF2B5EF4-FFF2-40B4-BE49-F238E27FC236}">
                        <a16:creationId xmlns:a16="http://schemas.microsoft.com/office/drawing/2014/main" id="{0E77D58C-82AF-7327-6D92-86144BC149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43" name="Group 823">
                  <a:extLst>
                    <a:ext uri="{FF2B5EF4-FFF2-40B4-BE49-F238E27FC236}">
                      <a16:creationId xmlns:a16="http://schemas.microsoft.com/office/drawing/2014/main" id="{455B9A0A-03E0-157A-6367-1ABD35541F2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3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44" name="Oval 824">
                    <a:extLst>
                      <a:ext uri="{FF2B5EF4-FFF2-40B4-BE49-F238E27FC236}">
                        <a16:creationId xmlns:a16="http://schemas.microsoft.com/office/drawing/2014/main" id="{6AAA6D29-109B-7C4F-FA30-5F99CF6B19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5" name="Oval 825">
                    <a:extLst>
                      <a:ext uri="{FF2B5EF4-FFF2-40B4-BE49-F238E27FC236}">
                        <a16:creationId xmlns:a16="http://schemas.microsoft.com/office/drawing/2014/main" id="{3C097007-71F6-DDFA-4BF3-129D5FDC09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6" name="Rectangle 826">
                    <a:extLst>
                      <a:ext uri="{FF2B5EF4-FFF2-40B4-BE49-F238E27FC236}">
                        <a16:creationId xmlns:a16="http://schemas.microsoft.com/office/drawing/2014/main" id="{C268CEC1-5762-7FCA-5CB7-7457A29ADA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47" name="Group 827">
                <a:extLst>
                  <a:ext uri="{FF2B5EF4-FFF2-40B4-BE49-F238E27FC236}">
                    <a16:creationId xmlns:a16="http://schemas.microsoft.com/office/drawing/2014/main" id="{984145FB-6B76-0BB2-7D28-397A63CD49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7" y="3657"/>
                <a:ext cx="183" cy="317"/>
                <a:chOff x="1396" y="3612"/>
                <a:chExt cx="183" cy="317"/>
              </a:xfrm>
            </p:grpSpPr>
            <p:grpSp>
              <p:nvGrpSpPr>
                <p:cNvPr id="5948" name="Group 828">
                  <a:extLst>
                    <a:ext uri="{FF2B5EF4-FFF2-40B4-BE49-F238E27FC236}">
                      <a16:creationId xmlns:a16="http://schemas.microsoft.com/office/drawing/2014/main" id="{FC7DFB54-7853-D97F-25FE-5BB3C985FA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49" name="Oval 829">
                    <a:extLst>
                      <a:ext uri="{FF2B5EF4-FFF2-40B4-BE49-F238E27FC236}">
                        <a16:creationId xmlns:a16="http://schemas.microsoft.com/office/drawing/2014/main" id="{11D5B2FE-5F01-B89A-6711-AFAECE3623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0" name="Oval 830">
                    <a:extLst>
                      <a:ext uri="{FF2B5EF4-FFF2-40B4-BE49-F238E27FC236}">
                        <a16:creationId xmlns:a16="http://schemas.microsoft.com/office/drawing/2014/main" id="{8CC873E7-5190-B01C-77A7-C6720C253E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1" name="Rectangle 831">
                    <a:extLst>
                      <a:ext uri="{FF2B5EF4-FFF2-40B4-BE49-F238E27FC236}">
                        <a16:creationId xmlns:a16="http://schemas.microsoft.com/office/drawing/2014/main" id="{77414F13-BB36-C58A-3E8B-3FE321B623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52" name="Group 832">
                  <a:extLst>
                    <a:ext uri="{FF2B5EF4-FFF2-40B4-BE49-F238E27FC236}">
                      <a16:creationId xmlns:a16="http://schemas.microsoft.com/office/drawing/2014/main" id="{E81416C0-6BD4-9F1E-DD34-09044BB168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53" name="Oval 833">
                    <a:extLst>
                      <a:ext uri="{FF2B5EF4-FFF2-40B4-BE49-F238E27FC236}">
                        <a16:creationId xmlns:a16="http://schemas.microsoft.com/office/drawing/2014/main" id="{7D0855E5-E574-1F5C-A406-2DDBECE462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4" name="Oval 834">
                    <a:extLst>
                      <a:ext uri="{FF2B5EF4-FFF2-40B4-BE49-F238E27FC236}">
                        <a16:creationId xmlns:a16="http://schemas.microsoft.com/office/drawing/2014/main" id="{054FA518-09B9-CB98-5DBA-AB57DE4F40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5" name="Rectangle 835">
                    <a:extLst>
                      <a:ext uri="{FF2B5EF4-FFF2-40B4-BE49-F238E27FC236}">
                        <a16:creationId xmlns:a16="http://schemas.microsoft.com/office/drawing/2014/main" id="{4601C237-F01E-E7CD-40C2-DF9B1CC0FE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56" name="Group 836">
                <a:extLst>
                  <a:ext uri="{FF2B5EF4-FFF2-40B4-BE49-F238E27FC236}">
                    <a16:creationId xmlns:a16="http://schemas.microsoft.com/office/drawing/2014/main" id="{5B290BBC-1FAB-DCCA-87A4-94E16F6CCF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1" y="3657"/>
                <a:ext cx="183" cy="317"/>
                <a:chOff x="1578" y="3612"/>
                <a:chExt cx="183" cy="317"/>
              </a:xfrm>
            </p:grpSpPr>
            <p:grpSp>
              <p:nvGrpSpPr>
                <p:cNvPr id="5957" name="Group 837">
                  <a:extLst>
                    <a:ext uri="{FF2B5EF4-FFF2-40B4-BE49-F238E27FC236}">
                      <a16:creationId xmlns:a16="http://schemas.microsoft.com/office/drawing/2014/main" id="{0AD86CB2-9C6D-B33A-2C72-C7716040EF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58" name="Oval 838">
                    <a:extLst>
                      <a:ext uri="{FF2B5EF4-FFF2-40B4-BE49-F238E27FC236}">
                        <a16:creationId xmlns:a16="http://schemas.microsoft.com/office/drawing/2014/main" id="{99C8E859-EB98-C70A-5FAF-41DC578A64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59" name="Oval 839">
                    <a:extLst>
                      <a:ext uri="{FF2B5EF4-FFF2-40B4-BE49-F238E27FC236}">
                        <a16:creationId xmlns:a16="http://schemas.microsoft.com/office/drawing/2014/main" id="{38173EE5-E9B8-4DFF-50AC-A396275749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0" name="Rectangle 840">
                    <a:extLst>
                      <a:ext uri="{FF2B5EF4-FFF2-40B4-BE49-F238E27FC236}">
                        <a16:creationId xmlns:a16="http://schemas.microsoft.com/office/drawing/2014/main" id="{FF106A38-E4AA-705B-9083-6796C9177C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61" name="Group 841">
                  <a:extLst>
                    <a:ext uri="{FF2B5EF4-FFF2-40B4-BE49-F238E27FC236}">
                      <a16:creationId xmlns:a16="http://schemas.microsoft.com/office/drawing/2014/main" id="{94927A75-CB94-4E60-D525-599D0A3376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62" name="Oval 842">
                    <a:extLst>
                      <a:ext uri="{FF2B5EF4-FFF2-40B4-BE49-F238E27FC236}">
                        <a16:creationId xmlns:a16="http://schemas.microsoft.com/office/drawing/2014/main" id="{EC375962-7C47-1AA6-21FF-EDE2AE98A7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3" name="Oval 843">
                    <a:extLst>
                      <a:ext uri="{FF2B5EF4-FFF2-40B4-BE49-F238E27FC236}">
                        <a16:creationId xmlns:a16="http://schemas.microsoft.com/office/drawing/2014/main" id="{F7469545-4F57-848D-724B-B14A2CF882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" name="Rectangle 844">
                    <a:extLst>
                      <a:ext uri="{FF2B5EF4-FFF2-40B4-BE49-F238E27FC236}">
                        <a16:creationId xmlns:a16="http://schemas.microsoft.com/office/drawing/2014/main" id="{40463C6C-E0BA-4197-2D86-BF2F47BC09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65" name="Group 845">
                <a:extLst>
                  <a:ext uri="{FF2B5EF4-FFF2-40B4-BE49-F238E27FC236}">
                    <a16:creationId xmlns:a16="http://schemas.microsoft.com/office/drawing/2014/main" id="{EE23B496-0F8A-E4D2-8747-BAA6E550D0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3657"/>
                <a:ext cx="183" cy="317"/>
                <a:chOff x="1804" y="3612"/>
                <a:chExt cx="183" cy="317"/>
              </a:xfrm>
            </p:grpSpPr>
            <p:grpSp>
              <p:nvGrpSpPr>
                <p:cNvPr id="5966" name="Group 846">
                  <a:extLst>
                    <a:ext uri="{FF2B5EF4-FFF2-40B4-BE49-F238E27FC236}">
                      <a16:creationId xmlns:a16="http://schemas.microsoft.com/office/drawing/2014/main" id="{936769CC-6952-7634-6C1B-5B020C8B51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4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67" name="Oval 847">
                    <a:extLst>
                      <a:ext uri="{FF2B5EF4-FFF2-40B4-BE49-F238E27FC236}">
                        <a16:creationId xmlns:a16="http://schemas.microsoft.com/office/drawing/2014/main" id="{7C1CA1D7-CB53-AC9E-4C3D-8ADE371BA1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" name="Oval 848">
                    <a:extLst>
                      <a:ext uri="{FF2B5EF4-FFF2-40B4-BE49-F238E27FC236}">
                        <a16:creationId xmlns:a16="http://schemas.microsoft.com/office/drawing/2014/main" id="{0D5C07A0-70E4-85BD-69DD-2CB5836117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" name="Rectangle 849">
                    <a:extLst>
                      <a:ext uri="{FF2B5EF4-FFF2-40B4-BE49-F238E27FC236}">
                        <a16:creationId xmlns:a16="http://schemas.microsoft.com/office/drawing/2014/main" id="{BF4336B5-AE3C-CF75-6B1F-145734BB62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70" name="Group 850">
                  <a:extLst>
                    <a:ext uri="{FF2B5EF4-FFF2-40B4-BE49-F238E27FC236}">
                      <a16:creationId xmlns:a16="http://schemas.microsoft.com/office/drawing/2014/main" id="{1EF21EB6-CE32-D120-6E9F-3570B9308A0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5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71" name="Oval 851">
                    <a:extLst>
                      <a:ext uri="{FF2B5EF4-FFF2-40B4-BE49-F238E27FC236}">
                        <a16:creationId xmlns:a16="http://schemas.microsoft.com/office/drawing/2014/main" id="{64FF5F8A-A94A-F3C5-6DFB-0D8A31F818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72" name="Oval 852">
                    <a:extLst>
                      <a:ext uri="{FF2B5EF4-FFF2-40B4-BE49-F238E27FC236}">
                        <a16:creationId xmlns:a16="http://schemas.microsoft.com/office/drawing/2014/main" id="{B4C66787-D209-3032-5E56-1CF661F447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73" name="Rectangle 853">
                    <a:extLst>
                      <a:ext uri="{FF2B5EF4-FFF2-40B4-BE49-F238E27FC236}">
                        <a16:creationId xmlns:a16="http://schemas.microsoft.com/office/drawing/2014/main" id="{4C58F04F-0E25-E548-D60E-BB55D350DB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975" name="Group 855">
              <a:extLst>
                <a:ext uri="{FF2B5EF4-FFF2-40B4-BE49-F238E27FC236}">
                  <a16:creationId xmlns:a16="http://schemas.microsoft.com/office/drawing/2014/main" id="{B13CBEED-AD9D-D9B2-2B1F-F747106C52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" y="1023"/>
              <a:ext cx="252" cy="94"/>
              <a:chOff x="735" y="1023"/>
              <a:chExt cx="252" cy="94"/>
            </a:xfrm>
          </p:grpSpPr>
          <p:sp>
            <p:nvSpPr>
              <p:cNvPr id="5976" name="WordArt 856">
                <a:extLst>
                  <a:ext uri="{FF2B5EF4-FFF2-40B4-BE49-F238E27FC236}">
                    <a16:creationId xmlns:a16="http://schemas.microsoft.com/office/drawing/2014/main" id="{5011BE89-5B75-9DE4-74A9-A57ADDC1D2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定例会議</a:t>
                </a:r>
              </a:p>
            </p:txBody>
          </p:sp>
          <p:sp>
            <p:nvSpPr>
              <p:cNvPr id="5977" name="WordArt 857">
                <a:extLst>
                  <a:ext uri="{FF2B5EF4-FFF2-40B4-BE49-F238E27FC236}">
                    <a16:creationId xmlns:a16="http://schemas.microsoft.com/office/drawing/2014/main" id="{BEE9F533-E14D-DF15-4CCB-04C7E2A643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定例会議</a:t>
                </a:r>
              </a:p>
            </p:txBody>
          </p:sp>
        </p:grpSp>
      </p:grpSp>
      <p:grpSp>
        <p:nvGrpSpPr>
          <p:cNvPr id="12618" name="Group 2378">
            <a:extLst>
              <a:ext uri="{FF2B5EF4-FFF2-40B4-BE49-F238E27FC236}">
                <a16:creationId xmlns:a16="http://schemas.microsoft.com/office/drawing/2014/main" id="{CBE1D17C-9B0C-D93D-566B-50FA3799123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362075"/>
            <a:ext cx="400050" cy="406400"/>
            <a:chOff x="353" y="858"/>
            <a:chExt cx="252" cy="256"/>
          </a:xfrm>
        </p:grpSpPr>
        <p:grpSp>
          <p:nvGrpSpPr>
            <p:cNvPr id="5978" name="Group 858">
              <a:extLst>
                <a:ext uri="{FF2B5EF4-FFF2-40B4-BE49-F238E27FC236}">
                  <a16:creationId xmlns:a16="http://schemas.microsoft.com/office/drawing/2014/main" id="{1A88B0DE-16E0-6708-E794-AC7CC2AF1A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" y="858"/>
              <a:ext cx="246" cy="168"/>
              <a:chOff x="2667" y="3565"/>
              <a:chExt cx="591" cy="409"/>
            </a:xfrm>
          </p:grpSpPr>
          <p:grpSp>
            <p:nvGrpSpPr>
              <p:cNvPr id="5979" name="Group 859">
                <a:extLst>
                  <a:ext uri="{FF2B5EF4-FFF2-40B4-BE49-F238E27FC236}">
                    <a16:creationId xmlns:a16="http://schemas.microsoft.com/office/drawing/2014/main" id="{76D5FD48-C870-3E55-30C2-3C98564FA3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67" y="3565"/>
                <a:ext cx="183" cy="317"/>
                <a:chOff x="1986" y="3612"/>
                <a:chExt cx="183" cy="317"/>
              </a:xfrm>
            </p:grpSpPr>
            <p:grpSp>
              <p:nvGrpSpPr>
                <p:cNvPr id="5980" name="Group 860">
                  <a:extLst>
                    <a:ext uri="{FF2B5EF4-FFF2-40B4-BE49-F238E27FC236}">
                      <a16:creationId xmlns:a16="http://schemas.microsoft.com/office/drawing/2014/main" id="{5D18832F-C62D-EC7F-832D-789647CEE5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81" name="Oval 861">
                    <a:extLst>
                      <a:ext uri="{FF2B5EF4-FFF2-40B4-BE49-F238E27FC236}">
                        <a16:creationId xmlns:a16="http://schemas.microsoft.com/office/drawing/2014/main" id="{C68146A6-8387-9329-88F7-C800B3FF25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2" name="Oval 862">
                    <a:extLst>
                      <a:ext uri="{FF2B5EF4-FFF2-40B4-BE49-F238E27FC236}">
                        <a16:creationId xmlns:a16="http://schemas.microsoft.com/office/drawing/2014/main" id="{1BD84872-030F-F534-7EB4-2BAFF6447F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3" name="Rectangle 863">
                    <a:extLst>
                      <a:ext uri="{FF2B5EF4-FFF2-40B4-BE49-F238E27FC236}">
                        <a16:creationId xmlns:a16="http://schemas.microsoft.com/office/drawing/2014/main" id="{8587DC22-5C34-CE63-C075-55B8171FC3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84" name="Group 864">
                  <a:extLst>
                    <a:ext uri="{FF2B5EF4-FFF2-40B4-BE49-F238E27FC236}">
                      <a16:creationId xmlns:a16="http://schemas.microsoft.com/office/drawing/2014/main" id="{52682D9E-979F-6755-5103-AC780C8CEEC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85" name="Oval 865">
                    <a:extLst>
                      <a:ext uri="{FF2B5EF4-FFF2-40B4-BE49-F238E27FC236}">
                        <a16:creationId xmlns:a16="http://schemas.microsoft.com/office/drawing/2014/main" id="{E2FF0096-3267-5B9A-038D-32C27D7CAB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6" name="Oval 866">
                    <a:extLst>
                      <a:ext uri="{FF2B5EF4-FFF2-40B4-BE49-F238E27FC236}">
                        <a16:creationId xmlns:a16="http://schemas.microsoft.com/office/drawing/2014/main" id="{E86CB305-C95A-BD20-5142-42166E7AF8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7" name="Rectangle 867">
                    <a:extLst>
                      <a:ext uri="{FF2B5EF4-FFF2-40B4-BE49-F238E27FC236}">
                        <a16:creationId xmlns:a16="http://schemas.microsoft.com/office/drawing/2014/main" id="{57ED3637-440E-3607-A733-9707EB7931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88" name="Group 868">
                <a:extLst>
                  <a:ext uri="{FF2B5EF4-FFF2-40B4-BE49-F238E27FC236}">
                    <a16:creationId xmlns:a16="http://schemas.microsoft.com/office/drawing/2014/main" id="{B93976B9-316C-ED21-C58D-8EE07D4BA2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3565"/>
                <a:ext cx="183" cy="317"/>
                <a:chOff x="2212" y="3612"/>
                <a:chExt cx="183" cy="317"/>
              </a:xfrm>
            </p:grpSpPr>
            <p:grpSp>
              <p:nvGrpSpPr>
                <p:cNvPr id="5989" name="Group 869">
                  <a:extLst>
                    <a:ext uri="{FF2B5EF4-FFF2-40B4-BE49-F238E27FC236}">
                      <a16:creationId xmlns:a16="http://schemas.microsoft.com/office/drawing/2014/main" id="{D35D6908-BEE1-D1C6-BD35-B0415ACE5E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90" name="Oval 870">
                    <a:extLst>
                      <a:ext uri="{FF2B5EF4-FFF2-40B4-BE49-F238E27FC236}">
                        <a16:creationId xmlns:a16="http://schemas.microsoft.com/office/drawing/2014/main" id="{DC825EEB-0E00-2F90-2F81-E263717BF3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91" name="Oval 871">
                    <a:extLst>
                      <a:ext uri="{FF2B5EF4-FFF2-40B4-BE49-F238E27FC236}">
                        <a16:creationId xmlns:a16="http://schemas.microsoft.com/office/drawing/2014/main" id="{5B7A423F-8B7D-1CD6-67F6-C93A48311C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92" name="Rectangle 872">
                    <a:extLst>
                      <a:ext uri="{FF2B5EF4-FFF2-40B4-BE49-F238E27FC236}">
                        <a16:creationId xmlns:a16="http://schemas.microsoft.com/office/drawing/2014/main" id="{04FC53AD-ACF2-61F1-4DFA-B816E0FAF6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93" name="Group 873">
                  <a:extLst>
                    <a:ext uri="{FF2B5EF4-FFF2-40B4-BE49-F238E27FC236}">
                      <a16:creationId xmlns:a16="http://schemas.microsoft.com/office/drawing/2014/main" id="{23CA559D-5667-F82F-911A-726EBC791C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3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94" name="Oval 874">
                    <a:extLst>
                      <a:ext uri="{FF2B5EF4-FFF2-40B4-BE49-F238E27FC236}">
                        <a16:creationId xmlns:a16="http://schemas.microsoft.com/office/drawing/2014/main" id="{33D3EADE-1B12-B65D-D14F-943730CAF5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95" name="Oval 875">
                    <a:extLst>
                      <a:ext uri="{FF2B5EF4-FFF2-40B4-BE49-F238E27FC236}">
                        <a16:creationId xmlns:a16="http://schemas.microsoft.com/office/drawing/2014/main" id="{1D226E04-779D-1120-D548-3BD4A5656D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96" name="Rectangle 876">
                    <a:extLst>
                      <a:ext uri="{FF2B5EF4-FFF2-40B4-BE49-F238E27FC236}">
                        <a16:creationId xmlns:a16="http://schemas.microsoft.com/office/drawing/2014/main" id="{A31AFBDA-8776-C31A-3418-A0A28FF800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97" name="Group 877">
                <a:extLst>
                  <a:ext uri="{FF2B5EF4-FFF2-40B4-BE49-F238E27FC236}">
                    <a16:creationId xmlns:a16="http://schemas.microsoft.com/office/drawing/2014/main" id="{86B1B312-25FF-04B2-4298-97F02F5AE0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7" y="3657"/>
                <a:ext cx="183" cy="317"/>
                <a:chOff x="1396" y="3612"/>
                <a:chExt cx="183" cy="317"/>
              </a:xfrm>
            </p:grpSpPr>
            <p:grpSp>
              <p:nvGrpSpPr>
                <p:cNvPr id="5998" name="Group 878">
                  <a:extLst>
                    <a:ext uri="{FF2B5EF4-FFF2-40B4-BE49-F238E27FC236}">
                      <a16:creationId xmlns:a16="http://schemas.microsoft.com/office/drawing/2014/main" id="{77888934-DB3B-EDB1-7D59-54F714E594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5999" name="Oval 879">
                    <a:extLst>
                      <a:ext uri="{FF2B5EF4-FFF2-40B4-BE49-F238E27FC236}">
                        <a16:creationId xmlns:a16="http://schemas.microsoft.com/office/drawing/2014/main" id="{0EBC4B99-CC57-F0BC-C51E-203D7DE261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0" name="Oval 880">
                    <a:extLst>
                      <a:ext uri="{FF2B5EF4-FFF2-40B4-BE49-F238E27FC236}">
                        <a16:creationId xmlns:a16="http://schemas.microsoft.com/office/drawing/2014/main" id="{DD33806E-C7E5-FAD2-1169-1410DE12E6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1" name="Rectangle 881">
                    <a:extLst>
                      <a:ext uri="{FF2B5EF4-FFF2-40B4-BE49-F238E27FC236}">
                        <a16:creationId xmlns:a16="http://schemas.microsoft.com/office/drawing/2014/main" id="{D9B5DE68-F7DB-4AC7-FFB8-62E7CB5D41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02" name="Group 882">
                  <a:extLst>
                    <a:ext uri="{FF2B5EF4-FFF2-40B4-BE49-F238E27FC236}">
                      <a16:creationId xmlns:a16="http://schemas.microsoft.com/office/drawing/2014/main" id="{1616038B-FF85-0E85-90A9-BCE4306CDE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6003" name="Oval 883">
                    <a:extLst>
                      <a:ext uri="{FF2B5EF4-FFF2-40B4-BE49-F238E27FC236}">
                        <a16:creationId xmlns:a16="http://schemas.microsoft.com/office/drawing/2014/main" id="{7CBEBE9B-07AF-ED3C-8BE3-A8BBC44995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4" name="Oval 884">
                    <a:extLst>
                      <a:ext uri="{FF2B5EF4-FFF2-40B4-BE49-F238E27FC236}">
                        <a16:creationId xmlns:a16="http://schemas.microsoft.com/office/drawing/2014/main" id="{9B4D1255-8077-F073-775B-1D6719F74D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5" name="Rectangle 885">
                    <a:extLst>
                      <a:ext uri="{FF2B5EF4-FFF2-40B4-BE49-F238E27FC236}">
                        <a16:creationId xmlns:a16="http://schemas.microsoft.com/office/drawing/2014/main" id="{92293044-416F-F3C8-BB40-303686BB23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06" name="Group 886">
                <a:extLst>
                  <a:ext uri="{FF2B5EF4-FFF2-40B4-BE49-F238E27FC236}">
                    <a16:creationId xmlns:a16="http://schemas.microsoft.com/office/drawing/2014/main" id="{19D5F5A0-3E8A-49BD-F46B-253297AC2D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1" y="3657"/>
                <a:ext cx="183" cy="317"/>
                <a:chOff x="1578" y="3612"/>
                <a:chExt cx="183" cy="317"/>
              </a:xfrm>
            </p:grpSpPr>
            <p:grpSp>
              <p:nvGrpSpPr>
                <p:cNvPr id="6007" name="Group 887">
                  <a:extLst>
                    <a:ext uri="{FF2B5EF4-FFF2-40B4-BE49-F238E27FC236}">
                      <a16:creationId xmlns:a16="http://schemas.microsoft.com/office/drawing/2014/main" id="{B0099E3C-94A0-B320-5D29-1BDB111A067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6008" name="Oval 888">
                    <a:extLst>
                      <a:ext uri="{FF2B5EF4-FFF2-40B4-BE49-F238E27FC236}">
                        <a16:creationId xmlns:a16="http://schemas.microsoft.com/office/drawing/2014/main" id="{57ECC3AE-0864-9F54-ED9E-1C5F4DDF4A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9" name="Oval 889">
                    <a:extLst>
                      <a:ext uri="{FF2B5EF4-FFF2-40B4-BE49-F238E27FC236}">
                        <a16:creationId xmlns:a16="http://schemas.microsoft.com/office/drawing/2014/main" id="{371239A9-F75B-5CA6-093F-8957AD4BA5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0" name="Rectangle 890">
                    <a:extLst>
                      <a:ext uri="{FF2B5EF4-FFF2-40B4-BE49-F238E27FC236}">
                        <a16:creationId xmlns:a16="http://schemas.microsoft.com/office/drawing/2014/main" id="{301CA3E4-FF59-B991-0972-85BBCCAFC7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11" name="Group 891">
                  <a:extLst>
                    <a:ext uri="{FF2B5EF4-FFF2-40B4-BE49-F238E27FC236}">
                      <a16:creationId xmlns:a16="http://schemas.microsoft.com/office/drawing/2014/main" id="{7DB30F8E-AAB0-91D8-A866-1B32AC4A5C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6012" name="Oval 892">
                    <a:extLst>
                      <a:ext uri="{FF2B5EF4-FFF2-40B4-BE49-F238E27FC236}">
                        <a16:creationId xmlns:a16="http://schemas.microsoft.com/office/drawing/2014/main" id="{8F6DC710-9056-5C9E-D623-7C5A6CB585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3" name="Oval 893">
                    <a:extLst>
                      <a:ext uri="{FF2B5EF4-FFF2-40B4-BE49-F238E27FC236}">
                        <a16:creationId xmlns:a16="http://schemas.microsoft.com/office/drawing/2014/main" id="{99658758-564A-FBA6-3E87-FD1268303A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4" name="Rectangle 894">
                    <a:extLst>
                      <a:ext uri="{FF2B5EF4-FFF2-40B4-BE49-F238E27FC236}">
                        <a16:creationId xmlns:a16="http://schemas.microsoft.com/office/drawing/2014/main" id="{9410A821-6F2E-83FD-47AD-A0DE4CF0A8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15" name="Group 895">
                <a:extLst>
                  <a:ext uri="{FF2B5EF4-FFF2-40B4-BE49-F238E27FC236}">
                    <a16:creationId xmlns:a16="http://schemas.microsoft.com/office/drawing/2014/main" id="{60340371-F6A5-E2E5-E542-A1F3485484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3657"/>
                <a:ext cx="183" cy="317"/>
                <a:chOff x="1804" y="3612"/>
                <a:chExt cx="183" cy="317"/>
              </a:xfrm>
            </p:grpSpPr>
            <p:grpSp>
              <p:nvGrpSpPr>
                <p:cNvPr id="6016" name="Group 896">
                  <a:extLst>
                    <a:ext uri="{FF2B5EF4-FFF2-40B4-BE49-F238E27FC236}">
                      <a16:creationId xmlns:a16="http://schemas.microsoft.com/office/drawing/2014/main" id="{D24616EE-2D31-4754-36C4-8DE8E8D2DE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4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6017" name="Oval 897">
                    <a:extLst>
                      <a:ext uri="{FF2B5EF4-FFF2-40B4-BE49-F238E27FC236}">
                        <a16:creationId xmlns:a16="http://schemas.microsoft.com/office/drawing/2014/main" id="{132036F9-CED2-E919-21B7-20FF3F01F5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8" name="Oval 898">
                    <a:extLst>
                      <a:ext uri="{FF2B5EF4-FFF2-40B4-BE49-F238E27FC236}">
                        <a16:creationId xmlns:a16="http://schemas.microsoft.com/office/drawing/2014/main" id="{FBF9F29F-9691-5FD4-FE99-F8D690C96E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19" name="Rectangle 899">
                    <a:extLst>
                      <a:ext uri="{FF2B5EF4-FFF2-40B4-BE49-F238E27FC236}">
                        <a16:creationId xmlns:a16="http://schemas.microsoft.com/office/drawing/2014/main" id="{ACB3170E-6A6F-FED6-C141-9528CF8C13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20" name="Group 900">
                  <a:extLst>
                    <a:ext uri="{FF2B5EF4-FFF2-40B4-BE49-F238E27FC236}">
                      <a16:creationId xmlns:a16="http://schemas.microsoft.com/office/drawing/2014/main" id="{1599A709-60F6-6448-1B49-F610955657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5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6021" name="Oval 901">
                    <a:extLst>
                      <a:ext uri="{FF2B5EF4-FFF2-40B4-BE49-F238E27FC236}">
                        <a16:creationId xmlns:a16="http://schemas.microsoft.com/office/drawing/2014/main" id="{F8B84EDD-1555-2AB1-4605-251CD89AE1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2" name="Oval 902">
                    <a:extLst>
                      <a:ext uri="{FF2B5EF4-FFF2-40B4-BE49-F238E27FC236}">
                        <a16:creationId xmlns:a16="http://schemas.microsoft.com/office/drawing/2014/main" id="{40162334-3EA9-B73E-275E-C83B23325B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3" name="Rectangle 903">
                    <a:extLst>
                      <a:ext uri="{FF2B5EF4-FFF2-40B4-BE49-F238E27FC236}">
                        <a16:creationId xmlns:a16="http://schemas.microsoft.com/office/drawing/2014/main" id="{1680FC4E-A82B-B330-6821-0621B8D5E0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024" name="Group 904">
              <a:extLst>
                <a:ext uri="{FF2B5EF4-FFF2-40B4-BE49-F238E27FC236}">
                  <a16:creationId xmlns:a16="http://schemas.microsoft.com/office/drawing/2014/main" id="{42E9163F-8E13-2612-0ECC-62EE5C2C03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020"/>
              <a:ext cx="252" cy="94"/>
              <a:chOff x="338" y="1020"/>
              <a:chExt cx="252" cy="94"/>
            </a:xfrm>
          </p:grpSpPr>
          <p:sp>
            <p:nvSpPr>
              <p:cNvPr id="6025" name="WordArt 905">
                <a:extLst>
                  <a:ext uri="{FF2B5EF4-FFF2-40B4-BE49-F238E27FC236}">
                    <a16:creationId xmlns:a16="http://schemas.microsoft.com/office/drawing/2014/main" id="{F8244BA5-78B8-65EC-F559-9758EB4C16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02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会議</a:t>
                </a:r>
              </a:p>
            </p:txBody>
          </p:sp>
          <p:sp>
            <p:nvSpPr>
              <p:cNvPr id="6026" name="WordArt 906">
                <a:extLst>
                  <a:ext uri="{FF2B5EF4-FFF2-40B4-BE49-F238E27FC236}">
                    <a16:creationId xmlns:a16="http://schemas.microsoft.com/office/drawing/2014/main" id="{B2787A91-C41F-94C5-94CA-C9357EDCBF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02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会議</a:t>
                </a:r>
              </a:p>
            </p:txBody>
          </p:sp>
        </p:grpSp>
      </p:grpSp>
      <p:grpSp>
        <p:nvGrpSpPr>
          <p:cNvPr id="12677" name="Group 2437">
            <a:extLst>
              <a:ext uri="{FF2B5EF4-FFF2-40B4-BE49-F238E27FC236}">
                <a16:creationId xmlns:a16="http://schemas.microsoft.com/office/drawing/2014/main" id="{6B1E655D-AB34-DB1D-2224-8352ACED33AF}"/>
              </a:ext>
            </a:extLst>
          </p:cNvPr>
          <p:cNvGrpSpPr>
            <a:grpSpLocks/>
          </p:cNvGrpSpPr>
          <p:nvPr/>
        </p:nvGrpSpPr>
        <p:grpSpPr bwMode="auto">
          <a:xfrm>
            <a:off x="9072563" y="1412875"/>
            <a:ext cx="403225" cy="365125"/>
            <a:chOff x="5715" y="890"/>
            <a:chExt cx="254" cy="230"/>
          </a:xfrm>
        </p:grpSpPr>
        <p:sp>
          <p:nvSpPr>
            <p:cNvPr id="6027" name="AutoShape 907">
              <a:extLst>
                <a:ext uri="{FF2B5EF4-FFF2-40B4-BE49-F238E27FC236}">
                  <a16:creationId xmlns:a16="http://schemas.microsoft.com/office/drawing/2014/main" id="{CCF6DD05-DD6B-D6D7-323E-DE2F29371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" y="890"/>
              <a:ext cx="176" cy="176"/>
            </a:xfrm>
            <a:custGeom>
              <a:avLst/>
              <a:gdLst>
                <a:gd name="G0" fmla="+- 5891 0 0"/>
                <a:gd name="G1" fmla="+- 21600 0 5891"/>
                <a:gd name="G2" fmla="+- 21600 0 589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91" y="10800"/>
                  </a:moveTo>
                  <a:cubicBezTo>
                    <a:pt x="5891" y="13511"/>
                    <a:pt x="8089" y="15709"/>
                    <a:pt x="10800" y="15709"/>
                  </a:cubicBezTo>
                  <a:cubicBezTo>
                    <a:pt x="13511" y="15709"/>
                    <a:pt x="15709" y="13511"/>
                    <a:pt x="15709" y="10800"/>
                  </a:cubicBezTo>
                  <a:cubicBezTo>
                    <a:pt x="15709" y="8089"/>
                    <a:pt x="13511" y="5891"/>
                    <a:pt x="10800" y="5891"/>
                  </a:cubicBezTo>
                  <a:cubicBezTo>
                    <a:pt x="8089" y="5891"/>
                    <a:pt x="5891" y="8089"/>
                    <a:pt x="5891" y="108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28" name="Group 908">
              <a:extLst>
                <a:ext uri="{FF2B5EF4-FFF2-40B4-BE49-F238E27FC236}">
                  <a16:creationId xmlns:a16="http://schemas.microsoft.com/office/drawing/2014/main" id="{DFC82A9B-D4A8-65B0-9D08-EECD8FD00C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" y="1026"/>
              <a:ext cx="254" cy="94"/>
              <a:chOff x="5724" y="1026"/>
              <a:chExt cx="254" cy="94"/>
            </a:xfrm>
          </p:grpSpPr>
          <p:sp>
            <p:nvSpPr>
              <p:cNvPr id="6029" name="WordArt 909">
                <a:extLst>
                  <a:ext uri="{FF2B5EF4-FFF2-40B4-BE49-F238E27FC236}">
                    <a16:creationId xmlns:a16="http://schemas.microsoft.com/office/drawing/2014/main" id="{D569CB3E-4425-238D-FD33-76B6263B1D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確定</a:t>
                </a:r>
              </a:p>
            </p:txBody>
          </p:sp>
          <p:sp>
            <p:nvSpPr>
              <p:cNvPr id="6030" name="WordArt 910">
                <a:extLst>
                  <a:ext uri="{FF2B5EF4-FFF2-40B4-BE49-F238E27FC236}">
                    <a16:creationId xmlns:a16="http://schemas.microsoft.com/office/drawing/2014/main" id="{A3940161-F32C-FFCF-35B9-FD82CF6101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4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確定</a:t>
                </a:r>
              </a:p>
            </p:txBody>
          </p:sp>
        </p:grpSp>
      </p:grpSp>
      <p:grpSp>
        <p:nvGrpSpPr>
          <p:cNvPr id="12641" name="Group 2401">
            <a:extLst>
              <a:ext uri="{FF2B5EF4-FFF2-40B4-BE49-F238E27FC236}">
                <a16:creationId xmlns:a16="http://schemas.microsoft.com/office/drawing/2014/main" id="{FA49629C-DBE8-4555-3A02-953650CDF814}"/>
              </a:ext>
            </a:extLst>
          </p:cNvPr>
          <p:cNvGrpSpPr>
            <a:grpSpLocks/>
          </p:cNvGrpSpPr>
          <p:nvPr/>
        </p:nvGrpSpPr>
        <p:grpSpPr bwMode="auto">
          <a:xfrm>
            <a:off x="3627438" y="1989138"/>
            <a:ext cx="423862" cy="509587"/>
            <a:chOff x="2285" y="1253"/>
            <a:chExt cx="267" cy="321"/>
          </a:xfrm>
        </p:grpSpPr>
        <p:grpSp>
          <p:nvGrpSpPr>
            <p:cNvPr id="6033" name="Group 913">
              <a:extLst>
                <a:ext uri="{FF2B5EF4-FFF2-40B4-BE49-F238E27FC236}">
                  <a16:creationId xmlns:a16="http://schemas.microsoft.com/office/drawing/2014/main" id="{6BC80766-150D-12D6-8B42-FD3701BB65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5" y="1253"/>
              <a:ext cx="267" cy="265"/>
              <a:chOff x="2665" y="3657"/>
              <a:chExt cx="267" cy="265"/>
            </a:xfrm>
          </p:grpSpPr>
          <p:sp>
            <p:nvSpPr>
              <p:cNvPr id="6031" name="Freeform 911">
                <a:extLst>
                  <a:ext uri="{FF2B5EF4-FFF2-40B4-BE49-F238E27FC236}">
                    <a16:creationId xmlns:a16="http://schemas.microsoft.com/office/drawing/2014/main" id="{49EFAF6F-D837-D8D7-E33E-AB939FD3273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2666" y="3657"/>
                <a:ext cx="264" cy="266"/>
              </a:xfrm>
              <a:custGeom>
                <a:avLst/>
                <a:gdLst>
                  <a:gd name="T0" fmla="*/ 2196 w 4248"/>
                  <a:gd name="T1" fmla="*/ 4068 h 4275"/>
                  <a:gd name="T2" fmla="*/ 2907 w 4248"/>
                  <a:gd name="T3" fmla="*/ 4239 h 4275"/>
                  <a:gd name="T4" fmla="*/ 2898 w 4248"/>
                  <a:gd name="T5" fmla="*/ 4095 h 4275"/>
                  <a:gd name="T6" fmla="*/ 2286 w 4248"/>
                  <a:gd name="T7" fmla="*/ 3753 h 4275"/>
                  <a:gd name="T8" fmla="*/ 2358 w 4248"/>
                  <a:gd name="T9" fmla="*/ 3240 h 4275"/>
                  <a:gd name="T10" fmla="*/ 2367 w 4248"/>
                  <a:gd name="T11" fmla="*/ 2772 h 4275"/>
                  <a:gd name="T12" fmla="*/ 2376 w 4248"/>
                  <a:gd name="T13" fmla="*/ 2484 h 4275"/>
                  <a:gd name="T14" fmla="*/ 2736 w 4248"/>
                  <a:gd name="T15" fmla="*/ 2475 h 4275"/>
                  <a:gd name="T16" fmla="*/ 2808 w 4248"/>
                  <a:gd name="T17" fmla="*/ 2421 h 4275"/>
                  <a:gd name="T18" fmla="*/ 4248 w 4248"/>
                  <a:gd name="T19" fmla="*/ 2637 h 4275"/>
                  <a:gd name="T20" fmla="*/ 4248 w 4248"/>
                  <a:gd name="T21" fmla="*/ 2511 h 4275"/>
                  <a:gd name="T22" fmla="*/ 2988 w 4248"/>
                  <a:gd name="T23" fmla="*/ 1953 h 4275"/>
                  <a:gd name="T24" fmla="*/ 2979 w 4248"/>
                  <a:gd name="T25" fmla="*/ 1647 h 4275"/>
                  <a:gd name="T26" fmla="*/ 2862 w 4248"/>
                  <a:gd name="T27" fmla="*/ 1557 h 4275"/>
                  <a:gd name="T28" fmla="*/ 2763 w 4248"/>
                  <a:gd name="T29" fmla="*/ 1566 h 4275"/>
                  <a:gd name="T30" fmla="*/ 2691 w 4248"/>
                  <a:gd name="T31" fmla="*/ 1620 h 4275"/>
                  <a:gd name="T32" fmla="*/ 2691 w 4248"/>
                  <a:gd name="T33" fmla="*/ 1836 h 4275"/>
                  <a:gd name="T34" fmla="*/ 2349 w 4248"/>
                  <a:gd name="T35" fmla="*/ 1656 h 4275"/>
                  <a:gd name="T36" fmla="*/ 2376 w 4248"/>
                  <a:gd name="T37" fmla="*/ 468 h 4275"/>
                  <a:gd name="T38" fmla="*/ 2286 w 4248"/>
                  <a:gd name="T39" fmla="*/ 189 h 4275"/>
                  <a:gd name="T40" fmla="*/ 2160 w 4248"/>
                  <a:gd name="T41" fmla="*/ 0 h 4275"/>
                  <a:gd name="T42" fmla="*/ 1998 w 4248"/>
                  <a:gd name="T43" fmla="*/ 207 h 4275"/>
                  <a:gd name="T44" fmla="*/ 1935 w 4248"/>
                  <a:gd name="T45" fmla="*/ 432 h 4275"/>
                  <a:gd name="T46" fmla="*/ 1908 w 4248"/>
                  <a:gd name="T47" fmla="*/ 1035 h 4275"/>
                  <a:gd name="T48" fmla="*/ 1926 w 4248"/>
                  <a:gd name="T49" fmla="*/ 1692 h 4275"/>
                  <a:gd name="T50" fmla="*/ 1557 w 4248"/>
                  <a:gd name="T51" fmla="*/ 1872 h 4275"/>
                  <a:gd name="T52" fmla="*/ 1566 w 4248"/>
                  <a:gd name="T53" fmla="*/ 1692 h 4275"/>
                  <a:gd name="T54" fmla="*/ 1530 w 4248"/>
                  <a:gd name="T55" fmla="*/ 1620 h 4275"/>
                  <a:gd name="T56" fmla="*/ 1413 w 4248"/>
                  <a:gd name="T57" fmla="*/ 1593 h 4275"/>
                  <a:gd name="T58" fmla="*/ 1332 w 4248"/>
                  <a:gd name="T59" fmla="*/ 1665 h 4275"/>
                  <a:gd name="T60" fmla="*/ 1341 w 4248"/>
                  <a:gd name="T61" fmla="*/ 1854 h 4275"/>
                  <a:gd name="T62" fmla="*/ 1341 w 4248"/>
                  <a:gd name="T63" fmla="*/ 1971 h 4275"/>
                  <a:gd name="T64" fmla="*/ 0 w 4248"/>
                  <a:gd name="T65" fmla="*/ 2646 h 4275"/>
                  <a:gd name="T66" fmla="*/ 0 w 4248"/>
                  <a:gd name="T67" fmla="*/ 2790 h 4275"/>
                  <a:gd name="T68" fmla="*/ 81 w 4248"/>
                  <a:gd name="T69" fmla="*/ 2736 h 4275"/>
                  <a:gd name="T70" fmla="*/ 1368 w 4248"/>
                  <a:gd name="T71" fmla="*/ 2484 h 4275"/>
                  <a:gd name="T72" fmla="*/ 1512 w 4248"/>
                  <a:gd name="T73" fmla="*/ 2475 h 4275"/>
                  <a:gd name="T74" fmla="*/ 1566 w 4248"/>
                  <a:gd name="T75" fmla="*/ 2511 h 4275"/>
                  <a:gd name="T76" fmla="*/ 1953 w 4248"/>
                  <a:gd name="T77" fmla="*/ 2547 h 4275"/>
                  <a:gd name="T78" fmla="*/ 1926 w 4248"/>
                  <a:gd name="T79" fmla="*/ 3411 h 4275"/>
                  <a:gd name="T80" fmla="*/ 1989 w 4248"/>
                  <a:gd name="T81" fmla="*/ 3681 h 4275"/>
                  <a:gd name="T82" fmla="*/ 2016 w 4248"/>
                  <a:gd name="T83" fmla="*/ 3762 h 4275"/>
                  <a:gd name="T84" fmla="*/ 1377 w 4248"/>
                  <a:gd name="T85" fmla="*/ 4131 h 4275"/>
                  <a:gd name="T86" fmla="*/ 1386 w 4248"/>
                  <a:gd name="T87" fmla="*/ 4275 h 4275"/>
                  <a:gd name="T88" fmla="*/ 2043 w 4248"/>
                  <a:gd name="T89" fmla="*/ 4068 h 4275"/>
                  <a:gd name="T90" fmla="*/ 2088 w 4248"/>
                  <a:gd name="T91" fmla="*/ 4221 h 4275"/>
                  <a:gd name="T92" fmla="*/ 2151 w 4248"/>
                  <a:gd name="T93" fmla="*/ 4221 h 4275"/>
                  <a:gd name="T94" fmla="*/ 2196 w 4248"/>
                  <a:gd name="T95" fmla="*/ 4068 h 4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48" h="4275">
                    <a:moveTo>
                      <a:pt x="2196" y="4068"/>
                    </a:moveTo>
                    <a:lnTo>
                      <a:pt x="2907" y="4239"/>
                    </a:lnTo>
                    <a:lnTo>
                      <a:pt x="2898" y="4095"/>
                    </a:lnTo>
                    <a:lnTo>
                      <a:pt x="2286" y="3753"/>
                    </a:lnTo>
                    <a:lnTo>
                      <a:pt x="2358" y="3240"/>
                    </a:lnTo>
                    <a:lnTo>
                      <a:pt x="2367" y="2772"/>
                    </a:lnTo>
                    <a:lnTo>
                      <a:pt x="2376" y="2484"/>
                    </a:lnTo>
                    <a:lnTo>
                      <a:pt x="2736" y="2475"/>
                    </a:lnTo>
                    <a:lnTo>
                      <a:pt x="2808" y="2421"/>
                    </a:lnTo>
                    <a:lnTo>
                      <a:pt x="4248" y="2637"/>
                    </a:lnTo>
                    <a:lnTo>
                      <a:pt x="4248" y="2511"/>
                    </a:lnTo>
                    <a:lnTo>
                      <a:pt x="2988" y="1953"/>
                    </a:lnTo>
                    <a:lnTo>
                      <a:pt x="2979" y="1647"/>
                    </a:lnTo>
                    <a:lnTo>
                      <a:pt x="2862" y="1557"/>
                    </a:lnTo>
                    <a:lnTo>
                      <a:pt x="2763" y="1566"/>
                    </a:lnTo>
                    <a:lnTo>
                      <a:pt x="2691" y="1620"/>
                    </a:lnTo>
                    <a:lnTo>
                      <a:pt x="2691" y="1836"/>
                    </a:lnTo>
                    <a:lnTo>
                      <a:pt x="2349" y="1656"/>
                    </a:lnTo>
                    <a:lnTo>
                      <a:pt x="2376" y="468"/>
                    </a:lnTo>
                    <a:lnTo>
                      <a:pt x="2286" y="189"/>
                    </a:lnTo>
                    <a:lnTo>
                      <a:pt x="2160" y="0"/>
                    </a:lnTo>
                    <a:lnTo>
                      <a:pt x="1998" y="207"/>
                    </a:lnTo>
                    <a:lnTo>
                      <a:pt x="1935" y="432"/>
                    </a:lnTo>
                    <a:lnTo>
                      <a:pt x="1908" y="1035"/>
                    </a:lnTo>
                    <a:lnTo>
                      <a:pt x="1926" y="1692"/>
                    </a:lnTo>
                    <a:lnTo>
                      <a:pt x="1557" y="1872"/>
                    </a:lnTo>
                    <a:lnTo>
                      <a:pt x="1566" y="1692"/>
                    </a:lnTo>
                    <a:lnTo>
                      <a:pt x="1530" y="1620"/>
                    </a:lnTo>
                    <a:lnTo>
                      <a:pt x="1413" y="1593"/>
                    </a:lnTo>
                    <a:lnTo>
                      <a:pt x="1332" y="1665"/>
                    </a:lnTo>
                    <a:lnTo>
                      <a:pt x="1341" y="1854"/>
                    </a:lnTo>
                    <a:lnTo>
                      <a:pt x="1341" y="1971"/>
                    </a:lnTo>
                    <a:lnTo>
                      <a:pt x="0" y="2646"/>
                    </a:lnTo>
                    <a:lnTo>
                      <a:pt x="0" y="2790"/>
                    </a:lnTo>
                    <a:lnTo>
                      <a:pt x="81" y="2736"/>
                    </a:lnTo>
                    <a:lnTo>
                      <a:pt x="1368" y="2484"/>
                    </a:lnTo>
                    <a:lnTo>
                      <a:pt x="1512" y="2475"/>
                    </a:lnTo>
                    <a:lnTo>
                      <a:pt x="1566" y="2511"/>
                    </a:lnTo>
                    <a:lnTo>
                      <a:pt x="1953" y="2547"/>
                    </a:lnTo>
                    <a:lnTo>
                      <a:pt x="1926" y="3411"/>
                    </a:lnTo>
                    <a:lnTo>
                      <a:pt x="1989" y="3681"/>
                    </a:lnTo>
                    <a:lnTo>
                      <a:pt x="2016" y="3762"/>
                    </a:lnTo>
                    <a:lnTo>
                      <a:pt x="1377" y="4131"/>
                    </a:lnTo>
                    <a:lnTo>
                      <a:pt x="1386" y="4275"/>
                    </a:lnTo>
                    <a:lnTo>
                      <a:pt x="2043" y="4068"/>
                    </a:lnTo>
                    <a:lnTo>
                      <a:pt x="2088" y="4221"/>
                    </a:lnTo>
                    <a:lnTo>
                      <a:pt x="2151" y="4221"/>
                    </a:lnTo>
                    <a:lnTo>
                      <a:pt x="2196" y="4068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32" name="Freeform 912">
                <a:extLst>
                  <a:ext uri="{FF2B5EF4-FFF2-40B4-BE49-F238E27FC236}">
                    <a16:creationId xmlns:a16="http://schemas.microsoft.com/office/drawing/2014/main" id="{69D2D16D-27D7-F8A2-3A6B-B0777C645A55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2667" y="3656"/>
                <a:ext cx="264" cy="266"/>
              </a:xfrm>
              <a:custGeom>
                <a:avLst/>
                <a:gdLst>
                  <a:gd name="T0" fmla="*/ 2196 w 4248"/>
                  <a:gd name="T1" fmla="*/ 4068 h 4275"/>
                  <a:gd name="T2" fmla="*/ 2907 w 4248"/>
                  <a:gd name="T3" fmla="*/ 4239 h 4275"/>
                  <a:gd name="T4" fmla="*/ 2898 w 4248"/>
                  <a:gd name="T5" fmla="*/ 4095 h 4275"/>
                  <a:gd name="T6" fmla="*/ 2286 w 4248"/>
                  <a:gd name="T7" fmla="*/ 3753 h 4275"/>
                  <a:gd name="T8" fmla="*/ 2358 w 4248"/>
                  <a:gd name="T9" fmla="*/ 3240 h 4275"/>
                  <a:gd name="T10" fmla="*/ 2367 w 4248"/>
                  <a:gd name="T11" fmla="*/ 2772 h 4275"/>
                  <a:gd name="T12" fmla="*/ 2376 w 4248"/>
                  <a:gd name="T13" fmla="*/ 2484 h 4275"/>
                  <a:gd name="T14" fmla="*/ 2736 w 4248"/>
                  <a:gd name="T15" fmla="*/ 2475 h 4275"/>
                  <a:gd name="T16" fmla="*/ 2808 w 4248"/>
                  <a:gd name="T17" fmla="*/ 2421 h 4275"/>
                  <a:gd name="T18" fmla="*/ 4248 w 4248"/>
                  <a:gd name="T19" fmla="*/ 2637 h 4275"/>
                  <a:gd name="T20" fmla="*/ 4248 w 4248"/>
                  <a:gd name="T21" fmla="*/ 2511 h 4275"/>
                  <a:gd name="T22" fmla="*/ 2988 w 4248"/>
                  <a:gd name="T23" fmla="*/ 1953 h 4275"/>
                  <a:gd name="T24" fmla="*/ 2979 w 4248"/>
                  <a:gd name="T25" fmla="*/ 1647 h 4275"/>
                  <a:gd name="T26" fmla="*/ 2862 w 4248"/>
                  <a:gd name="T27" fmla="*/ 1557 h 4275"/>
                  <a:gd name="T28" fmla="*/ 2763 w 4248"/>
                  <a:gd name="T29" fmla="*/ 1566 h 4275"/>
                  <a:gd name="T30" fmla="*/ 2691 w 4248"/>
                  <a:gd name="T31" fmla="*/ 1620 h 4275"/>
                  <a:gd name="T32" fmla="*/ 2691 w 4248"/>
                  <a:gd name="T33" fmla="*/ 1836 h 4275"/>
                  <a:gd name="T34" fmla="*/ 2349 w 4248"/>
                  <a:gd name="T35" fmla="*/ 1656 h 4275"/>
                  <a:gd name="T36" fmla="*/ 2376 w 4248"/>
                  <a:gd name="T37" fmla="*/ 468 h 4275"/>
                  <a:gd name="T38" fmla="*/ 2286 w 4248"/>
                  <a:gd name="T39" fmla="*/ 189 h 4275"/>
                  <a:gd name="T40" fmla="*/ 2160 w 4248"/>
                  <a:gd name="T41" fmla="*/ 0 h 4275"/>
                  <a:gd name="T42" fmla="*/ 1998 w 4248"/>
                  <a:gd name="T43" fmla="*/ 207 h 4275"/>
                  <a:gd name="T44" fmla="*/ 1935 w 4248"/>
                  <a:gd name="T45" fmla="*/ 432 h 4275"/>
                  <a:gd name="T46" fmla="*/ 1908 w 4248"/>
                  <a:gd name="T47" fmla="*/ 1035 h 4275"/>
                  <a:gd name="T48" fmla="*/ 1926 w 4248"/>
                  <a:gd name="T49" fmla="*/ 1692 h 4275"/>
                  <a:gd name="T50" fmla="*/ 1557 w 4248"/>
                  <a:gd name="T51" fmla="*/ 1872 h 4275"/>
                  <a:gd name="T52" fmla="*/ 1566 w 4248"/>
                  <a:gd name="T53" fmla="*/ 1692 h 4275"/>
                  <a:gd name="T54" fmla="*/ 1530 w 4248"/>
                  <a:gd name="T55" fmla="*/ 1620 h 4275"/>
                  <a:gd name="T56" fmla="*/ 1413 w 4248"/>
                  <a:gd name="T57" fmla="*/ 1593 h 4275"/>
                  <a:gd name="T58" fmla="*/ 1332 w 4248"/>
                  <a:gd name="T59" fmla="*/ 1665 h 4275"/>
                  <a:gd name="T60" fmla="*/ 1341 w 4248"/>
                  <a:gd name="T61" fmla="*/ 1854 h 4275"/>
                  <a:gd name="T62" fmla="*/ 1341 w 4248"/>
                  <a:gd name="T63" fmla="*/ 1971 h 4275"/>
                  <a:gd name="T64" fmla="*/ 0 w 4248"/>
                  <a:gd name="T65" fmla="*/ 2646 h 4275"/>
                  <a:gd name="T66" fmla="*/ 0 w 4248"/>
                  <a:gd name="T67" fmla="*/ 2790 h 4275"/>
                  <a:gd name="T68" fmla="*/ 81 w 4248"/>
                  <a:gd name="T69" fmla="*/ 2736 h 4275"/>
                  <a:gd name="T70" fmla="*/ 1368 w 4248"/>
                  <a:gd name="T71" fmla="*/ 2484 h 4275"/>
                  <a:gd name="T72" fmla="*/ 1512 w 4248"/>
                  <a:gd name="T73" fmla="*/ 2475 h 4275"/>
                  <a:gd name="T74" fmla="*/ 1566 w 4248"/>
                  <a:gd name="T75" fmla="*/ 2511 h 4275"/>
                  <a:gd name="T76" fmla="*/ 1953 w 4248"/>
                  <a:gd name="T77" fmla="*/ 2547 h 4275"/>
                  <a:gd name="T78" fmla="*/ 1926 w 4248"/>
                  <a:gd name="T79" fmla="*/ 3411 h 4275"/>
                  <a:gd name="T80" fmla="*/ 1989 w 4248"/>
                  <a:gd name="T81" fmla="*/ 3681 h 4275"/>
                  <a:gd name="T82" fmla="*/ 2016 w 4248"/>
                  <a:gd name="T83" fmla="*/ 3762 h 4275"/>
                  <a:gd name="T84" fmla="*/ 1377 w 4248"/>
                  <a:gd name="T85" fmla="*/ 4131 h 4275"/>
                  <a:gd name="T86" fmla="*/ 1386 w 4248"/>
                  <a:gd name="T87" fmla="*/ 4275 h 4275"/>
                  <a:gd name="T88" fmla="*/ 2043 w 4248"/>
                  <a:gd name="T89" fmla="*/ 4068 h 4275"/>
                  <a:gd name="T90" fmla="*/ 2088 w 4248"/>
                  <a:gd name="T91" fmla="*/ 4221 h 4275"/>
                  <a:gd name="T92" fmla="*/ 2151 w 4248"/>
                  <a:gd name="T93" fmla="*/ 4221 h 4275"/>
                  <a:gd name="T94" fmla="*/ 2196 w 4248"/>
                  <a:gd name="T95" fmla="*/ 4068 h 4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48" h="4275">
                    <a:moveTo>
                      <a:pt x="2196" y="4068"/>
                    </a:moveTo>
                    <a:lnTo>
                      <a:pt x="2907" y="4239"/>
                    </a:lnTo>
                    <a:lnTo>
                      <a:pt x="2898" y="4095"/>
                    </a:lnTo>
                    <a:lnTo>
                      <a:pt x="2286" y="3753"/>
                    </a:lnTo>
                    <a:lnTo>
                      <a:pt x="2358" y="3240"/>
                    </a:lnTo>
                    <a:lnTo>
                      <a:pt x="2367" y="2772"/>
                    </a:lnTo>
                    <a:lnTo>
                      <a:pt x="2376" y="2484"/>
                    </a:lnTo>
                    <a:lnTo>
                      <a:pt x="2736" y="2475"/>
                    </a:lnTo>
                    <a:lnTo>
                      <a:pt x="2808" y="2421"/>
                    </a:lnTo>
                    <a:lnTo>
                      <a:pt x="4248" y="2637"/>
                    </a:lnTo>
                    <a:lnTo>
                      <a:pt x="4248" y="2511"/>
                    </a:lnTo>
                    <a:lnTo>
                      <a:pt x="2988" y="1953"/>
                    </a:lnTo>
                    <a:lnTo>
                      <a:pt x="2979" y="1647"/>
                    </a:lnTo>
                    <a:lnTo>
                      <a:pt x="2862" y="1557"/>
                    </a:lnTo>
                    <a:lnTo>
                      <a:pt x="2763" y="1566"/>
                    </a:lnTo>
                    <a:lnTo>
                      <a:pt x="2691" y="1620"/>
                    </a:lnTo>
                    <a:lnTo>
                      <a:pt x="2691" y="1836"/>
                    </a:lnTo>
                    <a:lnTo>
                      <a:pt x="2349" y="1656"/>
                    </a:lnTo>
                    <a:lnTo>
                      <a:pt x="2376" y="468"/>
                    </a:lnTo>
                    <a:lnTo>
                      <a:pt x="2286" y="189"/>
                    </a:lnTo>
                    <a:lnTo>
                      <a:pt x="2160" y="0"/>
                    </a:lnTo>
                    <a:lnTo>
                      <a:pt x="1998" y="207"/>
                    </a:lnTo>
                    <a:lnTo>
                      <a:pt x="1935" y="432"/>
                    </a:lnTo>
                    <a:lnTo>
                      <a:pt x="1908" y="1035"/>
                    </a:lnTo>
                    <a:lnTo>
                      <a:pt x="1926" y="1692"/>
                    </a:lnTo>
                    <a:lnTo>
                      <a:pt x="1557" y="1872"/>
                    </a:lnTo>
                    <a:lnTo>
                      <a:pt x="1566" y="1692"/>
                    </a:lnTo>
                    <a:lnTo>
                      <a:pt x="1530" y="1620"/>
                    </a:lnTo>
                    <a:lnTo>
                      <a:pt x="1413" y="1593"/>
                    </a:lnTo>
                    <a:lnTo>
                      <a:pt x="1332" y="1665"/>
                    </a:lnTo>
                    <a:lnTo>
                      <a:pt x="1341" y="1854"/>
                    </a:lnTo>
                    <a:lnTo>
                      <a:pt x="1341" y="1971"/>
                    </a:lnTo>
                    <a:lnTo>
                      <a:pt x="0" y="2646"/>
                    </a:lnTo>
                    <a:lnTo>
                      <a:pt x="0" y="2790"/>
                    </a:lnTo>
                    <a:lnTo>
                      <a:pt x="81" y="2736"/>
                    </a:lnTo>
                    <a:lnTo>
                      <a:pt x="1368" y="2484"/>
                    </a:lnTo>
                    <a:lnTo>
                      <a:pt x="1512" y="2475"/>
                    </a:lnTo>
                    <a:lnTo>
                      <a:pt x="1566" y="2511"/>
                    </a:lnTo>
                    <a:lnTo>
                      <a:pt x="1953" y="2547"/>
                    </a:lnTo>
                    <a:lnTo>
                      <a:pt x="1926" y="3411"/>
                    </a:lnTo>
                    <a:lnTo>
                      <a:pt x="1989" y="3681"/>
                    </a:lnTo>
                    <a:lnTo>
                      <a:pt x="2016" y="3762"/>
                    </a:lnTo>
                    <a:lnTo>
                      <a:pt x="1377" y="4131"/>
                    </a:lnTo>
                    <a:lnTo>
                      <a:pt x="1386" y="4275"/>
                    </a:lnTo>
                    <a:lnTo>
                      <a:pt x="2043" y="4068"/>
                    </a:lnTo>
                    <a:lnTo>
                      <a:pt x="2088" y="4221"/>
                    </a:lnTo>
                    <a:lnTo>
                      <a:pt x="2151" y="4221"/>
                    </a:lnTo>
                    <a:lnTo>
                      <a:pt x="2196" y="40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34" name="Group 914">
              <a:extLst>
                <a:ext uri="{FF2B5EF4-FFF2-40B4-BE49-F238E27FC236}">
                  <a16:creationId xmlns:a16="http://schemas.microsoft.com/office/drawing/2014/main" id="{AAA6B607-2CB2-F783-F846-43B7C9B20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1480"/>
              <a:ext cx="254" cy="94"/>
              <a:chOff x="2295" y="1480"/>
              <a:chExt cx="254" cy="94"/>
            </a:xfrm>
          </p:grpSpPr>
          <p:sp>
            <p:nvSpPr>
              <p:cNvPr id="6035" name="WordArt 915">
                <a:extLst>
                  <a:ext uri="{FF2B5EF4-FFF2-40B4-BE49-F238E27FC236}">
                    <a16:creationId xmlns:a16="http://schemas.microsoft.com/office/drawing/2014/main" id="{D4EAD052-9D62-0566-D141-F974BD40F2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7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空輸</a:t>
                </a:r>
              </a:p>
            </p:txBody>
          </p:sp>
          <p:sp>
            <p:nvSpPr>
              <p:cNvPr id="6036" name="WordArt 916">
                <a:extLst>
                  <a:ext uri="{FF2B5EF4-FFF2-40B4-BE49-F238E27FC236}">
                    <a16:creationId xmlns:a16="http://schemas.microsoft.com/office/drawing/2014/main" id="{52559D78-F3C8-65CC-519E-73AC8FE1ED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5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空輸</a:t>
                </a:r>
              </a:p>
            </p:txBody>
          </p:sp>
        </p:grpSp>
      </p:grpSp>
      <p:grpSp>
        <p:nvGrpSpPr>
          <p:cNvPr id="12642" name="Group 2402">
            <a:extLst>
              <a:ext uri="{FF2B5EF4-FFF2-40B4-BE49-F238E27FC236}">
                <a16:creationId xmlns:a16="http://schemas.microsoft.com/office/drawing/2014/main" id="{CBA28387-ECDA-5173-BA19-178B51087860}"/>
              </a:ext>
            </a:extLst>
          </p:cNvPr>
          <p:cNvGrpSpPr>
            <a:grpSpLocks/>
          </p:cNvGrpSpPr>
          <p:nvPr/>
        </p:nvGrpSpPr>
        <p:grpSpPr bwMode="auto">
          <a:xfrm>
            <a:off x="3629025" y="1341438"/>
            <a:ext cx="419100" cy="436562"/>
            <a:chOff x="2286" y="845"/>
            <a:chExt cx="264" cy="275"/>
          </a:xfrm>
        </p:grpSpPr>
        <p:grpSp>
          <p:nvGrpSpPr>
            <p:cNvPr id="6082" name="Group 962">
              <a:extLst>
                <a:ext uri="{FF2B5EF4-FFF2-40B4-BE49-F238E27FC236}">
                  <a16:creationId xmlns:a16="http://schemas.microsoft.com/office/drawing/2014/main" id="{10E86E38-8143-95A6-69EF-8831616EE8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" y="845"/>
              <a:ext cx="264" cy="272"/>
              <a:chOff x="4299" y="2478"/>
              <a:chExt cx="1502" cy="1551"/>
            </a:xfrm>
          </p:grpSpPr>
          <p:grpSp>
            <p:nvGrpSpPr>
              <p:cNvPr id="6083" name="Group 963">
                <a:extLst>
                  <a:ext uri="{FF2B5EF4-FFF2-40B4-BE49-F238E27FC236}">
                    <a16:creationId xmlns:a16="http://schemas.microsoft.com/office/drawing/2014/main" id="{C589DBEE-F1CC-D72F-DD84-387E07785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2478"/>
                <a:ext cx="1502" cy="1551"/>
                <a:chOff x="4299" y="2478"/>
                <a:chExt cx="1502" cy="1551"/>
              </a:xfrm>
            </p:grpSpPr>
            <p:sp>
              <p:nvSpPr>
                <p:cNvPr id="6084" name="Oval 964">
                  <a:extLst>
                    <a:ext uri="{FF2B5EF4-FFF2-40B4-BE49-F238E27FC236}">
                      <a16:creationId xmlns:a16="http://schemas.microsoft.com/office/drawing/2014/main" id="{082837F1-0ACE-1613-ED2A-E68869EFDF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7" y="2511"/>
                  <a:ext cx="723" cy="101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85" name="Oval 965">
                  <a:extLst>
                    <a:ext uri="{FF2B5EF4-FFF2-40B4-BE49-F238E27FC236}">
                      <a16:creationId xmlns:a16="http://schemas.microsoft.com/office/drawing/2014/main" id="{E463C0E8-52D7-6773-54A7-158D484F94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47" y="2478"/>
                  <a:ext cx="723" cy="75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86" name="Oval 966">
                  <a:extLst>
                    <a:ext uri="{FF2B5EF4-FFF2-40B4-BE49-F238E27FC236}">
                      <a16:creationId xmlns:a16="http://schemas.microsoft.com/office/drawing/2014/main" id="{7DD4492B-643D-C55C-0748-2706C03BC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67872">
                  <a:off x="4947" y="2917"/>
                  <a:ext cx="128" cy="213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87" name="Oval 967">
                  <a:extLst>
                    <a:ext uri="{FF2B5EF4-FFF2-40B4-BE49-F238E27FC236}">
                      <a16:creationId xmlns:a16="http://schemas.microsoft.com/office/drawing/2014/main" id="{379153F6-7DF5-848E-CC38-2009742B5A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32128" flipH="1">
                  <a:off x="5542" y="2917"/>
                  <a:ext cx="128" cy="213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88" name="Oval 968">
                  <a:extLst>
                    <a:ext uri="{FF2B5EF4-FFF2-40B4-BE49-F238E27FC236}">
                      <a16:creationId xmlns:a16="http://schemas.microsoft.com/office/drawing/2014/main" id="{080BD55B-B9BB-5E91-FA2C-81B115DC6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80" y="2577"/>
                  <a:ext cx="657" cy="75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089" name="Group 969">
                  <a:extLst>
                    <a:ext uri="{FF2B5EF4-FFF2-40B4-BE49-F238E27FC236}">
                      <a16:creationId xmlns:a16="http://schemas.microsoft.com/office/drawing/2014/main" id="{3C1E8149-30E3-D00D-1E05-B9A54A9B9A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0" y="2971"/>
                  <a:ext cx="197" cy="526"/>
                  <a:chOff x="2304" y="2251"/>
                  <a:chExt cx="317" cy="726"/>
                </a:xfrm>
              </p:grpSpPr>
              <p:sp>
                <p:nvSpPr>
                  <p:cNvPr id="6090" name="Oval 970">
                    <a:extLst>
                      <a:ext uri="{FF2B5EF4-FFF2-40B4-BE49-F238E27FC236}">
                        <a16:creationId xmlns:a16="http://schemas.microsoft.com/office/drawing/2014/main" id="{D0DD358F-BDBC-8904-BBFA-CC7E0AB83A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91" name="Oval 971">
                    <a:extLst>
                      <a:ext uri="{FF2B5EF4-FFF2-40B4-BE49-F238E27FC236}">
                        <a16:creationId xmlns:a16="http://schemas.microsoft.com/office/drawing/2014/main" id="{9990C3E3-5273-0CE3-89B0-737D8EB589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092" name="Oval 972">
                  <a:extLst>
                    <a:ext uri="{FF2B5EF4-FFF2-40B4-BE49-F238E27FC236}">
                      <a16:creationId xmlns:a16="http://schemas.microsoft.com/office/drawing/2014/main" id="{80BA6752-2B0A-92BD-45F7-AB1DEBFB80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91" y="2577"/>
                  <a:ext cx="637" cy="723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93" name="Freeform 973">
                  <a:extLst>
                    <a:ext uri="{FF2B5EF4-FFF2-40B4-BE49-F238E27FC236}">
                      <a16:creationId xmlns:a16="http://schemas.microsoft.com/office/drawing/2014/main" id="{3E23E4AB-0310-ED5F-3093-5CDD996F0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262" y="3102"/>
                  <a:ext cx="95" cy="34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094" name="Group 974">
                  <a:extLst>
                    <a:ext uri="{FF2B5EF4-FFF2-40B4-BE49-F238E27FC236}">
                      <a16:creationId xmlns:a16="http://schemas.microsoft.com/office/drawing/2014/main" id="{32B62B98-6E41-6F92-A696-D740925215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1" y="3168"/>
                  <a:ext cx="197" cy="66"/>
                  <a:chOff x="2893" y="1933"/>
                  <a:chExt cx="642" cy="228"/>
                </a:xfrm>
              </p:grpSpPr>
              <p:sp>
                <p:nvSpPr>
                  <p:cNvPr id="6095" name="Freeform 975">
                    <a:extLst>
                      <a:ext uri="{FF2B5EF4-FFF2-40B4-BE49-F238E27FC236}">
                        <a16:creationId xmlns:a16="http://schemas.microsoft.com/office/drawing/2014/main" id="{9D4AFC61-019B-4EEB-68E4-C2F00A37E6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96" name="Freeform 976">
                    <a:extLst>
                      <a:ext uri="{FF2B5EF4-FFF2-40B4-BE49-F238E27FC236}">
                        <a16:creationId xmlns:a16="http://schemas.microsoft.com/office/drawing/2014/main" id="{7A8D2B4B-16B7-F6B8-667E-11194BFA21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097" name="Oval 977">
                  <a:extLst>
                    <a:ext uri="{FF2B5EF4-FFF2-40B4-BE49-F238E27FC236}">
                      <a16:creationId xmlns:a16="http://schemas.microsoft.com/office/drawing/2014/main" id="{D98AE8DF-DB0A-AAC2-574C-E11049A36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78" y="3332"/>
                  <a:ext cx="460" cy="263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98" name="AutoShape 978">
                  <a:extLst>
                    <a:ext uri="{FF2B5EF4-FFF2-40B4-BE49-F238E27FC236}">
                      <a16:creationId xmlns:a16="http://schemas.microsoft.com/office/drawing/2014/main" id="{09B91053-F5F7-4575-709B-BC1ADDE097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791360">
                  <a:off x="4600" y="3462"/>
                  <a:ext cx="220" cy="5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99" name="Freeform 979">
                  <a:extLst>
                    <a:ext uri="{FF2B5EF4-FFF2-40B4-BE49-F238E27FC236}">
                      <a16:creationId xmlns:a16="http://schemas.microsoft.com/office/drawing/2014/main" id="{8BFE6685-9CCB-AC0A-4BB1-29BCF8DAA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2" y="3332"/>
                  <a:ext cx="394" cy="658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00" name="Freeform 980">
                  <a:extLst>
                    <a:ext uri="{FF2B5EF4-FFF2-40B4-BE49-F238E27FC236}">
                      <a16:creationId xmlns:a16="http://schemas.microsoft.com/office/drawing/2014/main" id="{04AD9E0F-A00C-7139-26D0-8D1EE98C1A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6" y="3367"/>
                  <a:ext cx="474" cy="622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01" name="Freeform 981">
                  <a:extLst>
                    <a:ext uri="{FF2B5EF4-FFF2-40B4-BE49-F238E27FC236}">
                      <a16:creationId xmlns:a16="http://schemas.microsoft.com/office/drawing/2014/main" id="{9211969D-5EF3-F521-2510-78F5AA154E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5" y="3332"/>
                  <a:ext cx="394" cy="658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02" name="Freeform 982">
                  <a:extLst>
                    <a:ext uri="{FF2B5EF4-FFF2-40B4-BE49-F238E27FC236}">
                      <a16:creationId xmlns:a16="http://schemas.microsoft.com/office/drawing/2014/main" id="{B8C84CAE-669B-7135-F035-92C8DC733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327" y="3367"/>
                  <a:ext cx="474" cy="622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03" name="Freeform 983">
                  <a:extLst>
                    <a:ext uri="{FF2B5EF4-FFF2-40B4-BE49-F238E27FC236}">
                      <a16:creationId xmlns:a16="http://schemas.microsoft.com/office/drawing/2014/main" id="{0AAC9A0F-275F-B280-CB38-A5F247B00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309" y="3332"/>
                  <a:ext cx="394" cy="658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04" name="Freeform 984">
                  <a:extLst>
                    <a:ext uri="{FF2B5EF4-FFF2-40B4-BE49-F238E27FC236}">
                      <a16:creationId xmlns:a16="http://schemas.microsoft.com/office/drawing/2014/main" id="{F6AB4909-1257-7BD8-158B-66FD22B28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3" y="3420"/>
                  <a:ext cx="291" cy="30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105" name="Group 985">
                  <a:extLst>
                    <a:ext uri="{FF2B5EF4-FFF2-40B4-BE49-F238E27FC236}">
                      <a16:creationId xmlns:a16="http://schemas.microsoft.com/office/drawing/2014/main" id="{8C3C819A-FE72-0FEB-EC81-E28EA1EDB6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137"/>
                  <a:ext cx="447" cy="391"/>
                  <a:chOff x="3359" y="2707"/>
                  <a:chExt cx="617" cy="540"/>
                </a:xfrm>
              </p:grpSpPr>
              <p:sp>
                <p:nvSpPr>
                  <p:cNvPr id="6106" name="Oval 986">
                    <a:extLst>
                      <a:ext uri="{FF2B5EF4-FFF2-40B4-BE49-F238E27FC236}">
                        <a16:creationId xmlns:a16="http://schemas.microsoft.com/office/drawing/2014/main" id="{32CAA6D9-CBC9-F9DA-5158-0C005FC82A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07" name="AutoShape 987">
                    <a:extLst>
                      <a:ext uri="{FF2B5EF4-FFF2-40B4-BE49-F238E27FC236}">
                        <a16:creationId xmlns:a16="http://schemas.microsoft.com/office/drawing/2014/main" id="{ECCA93EA-EF75-A4FC-44FA-071AC2F9BF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08" name="Oval 988">
                    <a:extLst>
                      <a:ext uri="{FF2B5EF4-FFF2-40B4-BE49-F238E27FC236}">
                        <a16:creationId xmlns:a16="http://schemas.microsoft.com/office/drawing/2014/main" id="{58A84202-0FF1-2A58-56D0-F53E0817BC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09" name="AutoShape 989">
                    <a:extLst>
                      <a:ext uri="{FF2B5EF4-FFF2-40B4-BE49-F238E27FC236}">
                        <a16:creationId xmlns:a16="http://schemas.microsoft.com/office/drawing/2014/main" id="{242554A2-93D5-C83B-96EB-85EF60CD01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0" name="AutoShape 990">
                    <a:extLst>
                      <a:ext uri="{FF2B5EF4-FFF2-40B4-BE49-F238E27FC236}">
                        <a16:creationId xmlns:a16="http://schemas.microsoft.com/office/drawing/2014/main" id="{6B040A51-0648-C0CF-6D38-720DAE0F60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1" name="AutoShape 991">
                    <a:extLst>
                      <a:ext uri="{FF2B5EF4-FFF2-40B4-BE49-F238E27FC236}">
                        <a16:creationId xmlns:a16="http://schemas.microsoft.com/office/drawing/2014/main" id="{56067D09-BD3F-A560-A6EE-378678217B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2" name="AutoShape 992">
                    <a:extLst>
                      <a:ext uri="{FF2B5EF4-FFF2-40B4-BE49-F238E27FC236}">
                        <a16:creationId xmlns:a16="http://schemas.microsoft.com/office/drawing/2014/main" id="{952BFB5A-E7AD-A553-0781-0D5E3E0303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3" name="AutoShape 993">
                    <a:extLst>
                      <a:ext uri="{FF2B5EF4-FFF2-40B4-BE49-F238E27FC236}">
                        <a16:creationId xmlns:a16="http://schemas.microsoft.com/office/drawing/2014/main" id="{AE296049-6638-BB9F-4AFC-B4AD437AD1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4" name="AutoShape 994">
                    <a:extLst>
                      <a:ext uri="{FF2B5EF4-FFF2-40B4-BE49-F238E27FC236}">
                        <a16:creationId xmlns:a16="http://schemas.microsoft.com/office/drawing/2014/main" id="{7B486F52-BB62-3EB1-63C3-77AF2E74B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115" name="AutoShape 995">
                  <a:extLst>
                    <a:ext uri="{FF2B5EF4-FFF2-40B4-BE49-F238E27FC236}">
                      <a16:creationId xmlns:a16="http://schemas.microsoft.com/office/drawing/2014/main" id="{BE4B84C2-4316-EA83-27C0-EB31FB19B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12" y="2708"/>
                  <a:ext cx="65" cy="263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16" name="AutoShape 996">
                  <a:extLst>
                    <a:ext uri="{FF2B5EF4-FFF2-40B4-BE49-F238E27FC236}">
                      <a16:creationId xmlns:a16="http://schemas.microsoft.com/office/drawing/2014/main" id="{7F14BB1A-240D-FC64-ACB8-05FAE45A4B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40" y="2708"/>
                  <a:ext cx="65" cy="263"/>
                </a:xfrm>
                <a:prstGeom prst="moon">
                  <a:avLst>
                    <a:gd name="adj" fmla="val 2867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17" name="Freeform 997">
                  <a:extLst>
                    <a:ext uri="{FF2B5EF4-FFF2-40B4-BE49-F238E27FC236}">
                      <a16:creationId xmlns:a16="http://schemas.microsoft.com/office/drawing/2014/main" id="{F116339A-6539-6506-D9F3-B53BEAC9B9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2" y="2497"/>
                  <a:ext cx="471" cy="439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18" name="AutoShape 998">
                  <a:extLst>
                    <a:ext uri="{FF2B5EF4-FFF2-40B4-BE49-F238E27FC236}">
                      <a16:creationId xmlns:a16="http://schemas.microsoft.com/office/drawing/2014/main" id="{4F605180-1F76-5183-772C-C7E5B68F8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40" y="2839"/>
                  <a:ext cx="66" cy="198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19" name="AutoShape 999">
                  <a:extLst>
                    <a:ext uri="{FF2B5EF4-FFF2-40B4-BE49-F238E27FC236}">
                      <a16:creationId xmlns:a16="http://schemas.microsoft.com/office/drawing/2014/main" id="{4CB87AC2-DE2B-7FD5-18FF-5D7274026D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112" y="2839"/>
                  <a:ext cx="66" cy="197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20" name="Oval 1000">
                  <a:extLst>
                    <a:ext uri="{FF2B5EF4-FFF2-40B4-BE49-F238E27FC236}">
                      <a16:creationId xmlns:a16="http://schemas.microsoft.com/office/drawing/2014/main" id="{504706FA-6188-A9D2-C193-C73AB5D6D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13" y="3004"/>
                  <a:ext cx="197" cy="9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21" name="Oval 1001">
                  <a:extLst>
                    <a:ext uri="{FF2B5EF4-FFF2-40B4-BE49-F238E27FC236}">
                      <a16:creationId xmlns:a16="http://schemas.microsoft.com/office/drawing/2014/main" id="{889F90CB-726F-4850-52AE-586B56094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7" y="3004"/>
                  <a:ext cx="197" cy="9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122" name="Group 1002">
                  <a:extLst>
                    <a:ext uri="{FF2B5EF4-FFF2-40B4-BE49-F238E27FC236}">
                      <a16:creationId xmlns:a16="http://schemas.microsoft.com/office/drawing/2014/main" id="{47A25C29-8926-5E9E-112D-09B9E11BF0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5037" y="2903"/>
                  <a:ext cx="49" cy="32"/>
                  <a:chOff x="4526" y="2523"/>
                  <a:chExt cx="91" cy="91"/>
                </a:xfrm>
              </p:grpSpPr>
              <p:sp>
                <p:nvSpPr>
                  <p:cNvPr id="6123" name="AutoShape 1003">
                    <a:extLst>
                      <a:ext uri="{FF2B5EF4-FFF2-40B4-BE49-F238E27FC236}">
                        <a16:creationId xmlns:a16="http://schemas.microsoft.com/office/drawing/2014/main" id="{338531A6-EACF-A103-34FB-3A33A42F08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24" name="AutoShape 1004">
                    <a:extLst>
                      <a:ext uri="{FF2B5EF4-FFF2-40B4-BE49-F238E27FC236}">
                        <a16:creationId xmlns:a16="http://schemas.microsoft.com/office/drawing/2014/main" id="{598B2664-1DF2-4EBA-C3D9-5E81693686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25" name="Group 1005">
                  <a:extLst>
                    <a:ext uri="{FF2B5EF4-FFF2-40B4-BE49-F238E27FC236}">
                      <a16:creationId xmlns:a16="http://schemas.microsoft.com/office/drawing/2014/main" id="{16C08B23-53A6-EB39-3569-76C73678AB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5281" flipH="1">
                  <a:off x="5530" y="2902"/>
                  <a:ext cx="49" cy="33"/>
                  <a:chOff x="4526" y="2523"/>
                  <a:chExt cx="91" cy="91"/>
                </a:xfrm>
              </p:grpSpPr>
              <p:sp>
                <p:nvSpPr>
                  <p:cNvPr id="6126" name="AutoShape 1006">
                    <a:extLst>
                      <a:ext uri="{FF2B5EF4-FFF2-40B4-BE49-F238E27FC236}">
                        <a16:creationId xmlns:a16="http://schemas.microsoft.com/office/drawing/2014/main" id="{E18A7086-FA39-0083-5C8F-4943CFF4E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27" name="AutoShape 1007">
                    <a:extLst>
                      <a:ext uri="{FF2B5EF4-FFF2-40B4-BE49-F238E27FC236}">
                        <a16:creationId xmlns:a16="http://schemas.microsoft.com/office/drawing/2014/main" id="{6BBDD2AD-F3A7-E98A-BA37-9800EB65BC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128" name="Group 1008">
                <a:extLst>
                  <a:ext uri="{FF2B5EF4-FFF2-40B4-BE49-F238E27FC236}">
                    <a16:creationId xmlns:a16="http://schemas.microsoft.com/office/drawing/2014/main" id="{8DC30255-F2A6-8BCB-4072-F5E9CB7BD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2478"/>
                <a:ext cx="1502" cy="1551"/>
                <a:chOff x="3359" y="1797"/>
                <a:chExt cx="2074" cy="2141"/>
              </a:xfrm>
            </p:grpSpPr>
            <p:sp>
              <p:nvSpPr>
                <p:cNvPr id="6129" name="Oval 1009">
                  <a:extLst>
                    <a:ext uri="{FF2B5EF4-FFF2-40B4-BE49-F238E27FC236}">
                      <a16:creationId xmlns:a16="http://schemas.microsoft.com/office/drawing/2014/main" id="{872FE4EF-7AE2-B4D8-B2B8-7899143CEB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1842"/>
                  <a:ext cx="998" cy="1406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0" name="Oval 1010">
                  <a:extLst>
                    <a:ext uri="{FF2B5EF4-FFF2-40B4-BE49-F238E27FC236}">
                      <a16:creationId xmlns:a16="http://schemas.microsoft.com/office/drawing/2014/main" id="{61B9DC74-9D32-7EF4-B210-B2A642046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1797"/>
                  <a:ext cx="998" cy="1043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1" name="Oval 1011">
                  <a:extLst>
                    <a:ext uri="{FF2B5EF4-FFF2-40B4-BE49-F238E27FC236}">
                      <a16:creationId xmlns:a16="http://schemas.microsoft.com/office/drawing/2014/main" id="{B0FEE8AE-CB8E-D1F5-BFA9-322FBC471C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4254" y="2403"/>
                  <a:ext cx="176" cy="29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2" name="Oval 1012">
                  <a:extLst>
                    <a:ext uri="{FF2B5EF4-FFF2-40B4-BE49-F238E27FC236}">
                      <a16:creationId xmlns:a16="http://schemas.microsoft.com/office/drawing/2014/main" id="{D2361FB0-69D1-1588-C656-4B46126F55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076" y="2403"/>
                  <a:ext cx="176" cy="29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3" name="Oval 1013">
                  <a:extLst>
                    <a:ext uri="{FF2B5EF4-FFF2-40B4-BE49-F238E27FC236}">
                      <a16:creationId xmlns:a16="http://schemas.microsoft.com/office/drawing/2014/main" id="{CA1642B8-AC85-CD4C-5334-E8C7093638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99" y="1933"/>
                  <a:ext cx="908" cy="1043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134" name="Group 1014">
                  <a:extLst>
                    <a:ext uri="{FF2B5EF4-FFF2-40B4-BE49-F238E27FC236}">
                      <a16:creationId xmlns:a16="http://schemas.microsoft.com/office/drawing/2014/main" id="{0FBDE20E-CBFB-71A2-D06D-A5BC24A5ED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17" y="2477"/>
                  <a:ext cx="272" cy="726"/>
                  <a:chOff x="2304" y="2251"/>
                  <a:chExt cx="317" cy="726"/>
                </a:xfrm>
              </p:grpSpPr>
              <p:sp>
                <p:nvSpPr>
                  <p:cNvPr id="6135" name="Oval 1015">
                    <a:extLst>
                      <a:ext uri="{FF2B5EF4-FFF2-40B4-BE49-F238E27FC236}">
                        <a16:creationId xmlns:a16="http://schemas.microsoft.com/office/drawing/2014/main" id="{0B1FEF24-1580-9011-DEAD-63E276DB98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251"/>
                    <a:ext cx="317" cy="7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99">
                          <a:gamma/>
                          <a:tint val="47451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36" name="Oval 1016">
                    <a:extLst>
                      <a:ext uri="{FF2B5EF4-FFF2-40B4-BE49-F238E27FC236}">
                        <a16:creationId xmlns:a16="http://schemas.microsoft.com/office/drawing/2014/main" id="{3F423BC9-D651-560A-0B73-2E03CC605F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478"/>
                    <a:ext cx="317" cy="272"/>
                  </a:xfrm>
                  <a:prstGeom prst="ellipse">
                    <a:avLst/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137" name="Oval 1017">
                  <a:extLst>
                    <a:ext uri="{FF2B5EF4-FFF2-40B4-BE49-F238E27FC236}">
                      <a16:creationId xmlns:a16="http://schemas.microsoft.com/office/drawing/2014/main" id="{63F6ED3D-8759-4DE8-00A0-E572497A8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14" y="1933"/>
                  <a:ext cx="880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38" name="Freeform 1018">
                  <a:extLst>
                    <a:ext uri="{FF2B5EF4-FFF2-40B4-BE49-F238E27FC236}">
                      <a16:creationId xmlns:a16="http://schemas.microsoft.com/office/drawing/2014/main" id="{24B1EBBE-6B4B-05F7-A2A8-C2DE41C3A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4689" y="2659"/>
                  <a:ext cx="131" cy="46"/>
                </a:xfrm>
                <a:custGeom>
                  <a:avLst/>
                  <a:gdLst>
                    <a:gd name="T0" fmla="*/ 0 w 363"/>
                    <a:gd name="T1" fmla="*/ 91 h 98"/>
                    <a:gd name="T2" fmla="*/ 182 w 363"/>
                    <a:gd name="T3" fmla="*/ 0 h 98"/>
                    <a:gd name="T4" fmla="*/ 363 w 363"/>
                    <a:gd name="T5" fmla="*/ 91 h 98"/>
                    <a:gd name="T6" fmla="*/ 182 w 363"/>
                    <a:gd name="T7" fmla="*/ 45 h 98"/>
                    <a:gd name="T8" fmla="*/ 0 w 363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98">
                      <a:moveTo>
                        <a:pt x="0" y="91"/>
                      </a:moveTo>
                      <a:cubicBezTo>
                        <a:pt x="0" y="84"/>
                        <a:pt x="122" y="0"/>
                        <a:pt x="182" y="0"/>
                      </a:cubicBezTo>
                      <a:cubicBezTo>
                        <a:pt x="242" y="0"/>
                        <a:pt x="363" y="84"/>
                        <a:pt x="363" y="91"/>
                      </a:cubicBezTo>
                      <a:cubicBezTo>
                        <a:pt x="363" y="98"/>
                        <a:pt x="242" y="45"/>
                        <a:pt x="182" y="45"/>
                      </a:cubicBezTo>
                      <a:cubicBezTo>
                        <a:pt x="122" y="45"/>
                        <a:pt x="0" y="98"/>
                        <a:pt x="0" y="91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139" name="Group 1019">
                  <a:extLst>
                    <a:ext uri="{FF2B5EF4-FFF2-40B4-BE49-F238E27FC236}">
                      <a16:creationId xmlns:a16="http://schemas.microsoft.com/office/drawing/2014/main" id="{791B0A97-9C26-804C-8B2A-5024039C06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18" y="2750"/>
                  <a:ext cx="272" cy="90"/>
                  <a:chOff x="2893" y="1933"/>
                  <a:chExt cx="642" cy="228"/>
                </a:xfrm>
              </p:grpSpPr>
              <p:sp>
                <p:nvSpPr>
                  <p:cNvPr id="6140" name="Freeform 1020">
                    <a:extLst>
                      <a:ext uri="{FF2B5EF4-FFF2-40B4-BE49-F238E27FC236}">
                        <a16:creationId xmlns:a16="http://schemas.microsoft.com/office/drawing/2014/main" id="{154FF699-3413-31F1-2EE3-0CA22413B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3" y="1933"/>
                    <a:ext cx="642" cy="22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99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41" name="Freeform 1021">
                    <a:extLst>
                      <a:ext uri="{FF2B5EF4-FFF2-40B4-BE49-F238E27FC236}">
                        <a16:creationId xmlns:a16="http://schemas.microsoft.com/office/drawing/2014/main" id="{0B7066FA-051D-561A-69D6-C141DE6AC1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7" y="2024"/>
                    <a:ext cx="454" cy="137"/>
                  </a:xfrm>
                  <a:custGeom>
                    <a:avLst/>
                    <a:gdLst>
                      <a:gd name="T0" fmla="*/ 461 w 915"/>
                      <a:gd name="T1" fmla="*/ 0 h 726"/>
                      <a:gd name="T2" fmla="*/ 915 w 915"/>
                      <a:gd name="T3" fmla="*/ 181 h 726"/>
                      <a:gd name="T4" fmla="*/ 461 w 915"/>
                      <a:gd name="T5" fmla="*/ 726 h 726"/>
                      <a:gd name="T6" fmla="*/ 7 w 915"/>
                      <a:gd name="T7" fmla="*/ 181 h 726"/>
                      <a:gd name="T8" fmla="*/ 461 w 915"/>
                      <a:gd name="T9" fmla="*/ 0 h 7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5" h="726">
                        <a:moveTo>
                          <a:pt x="461" y="0"/>
                        </a:moveTo>
                        <a:cubicBezTo>
                          <a:pt x="612" y="0"/>
                          <a:pt x="915" y="60"/>
                          <a:pt x="915" y="181"/>
                        </a:cubicBezTo>
                        <a:cubicBezTo>
                          <a:pt x="915" y="302"/>
                          <a:pt x="612" y="726"/>
                          <a:pt x="461" y="726"/>
                        </a:cubicBezTo>
                        <a:cubicBezTo>
                          <a:pt x="310" y="726"/>
                          <a:pt x="0" y="302"/>
                          <a:pt x="7" y="181"/>
                        </a:cubicBezTo>
                        <a:cubicBezTo>
                          <a:pt x="14" y="60"/>
                          <a:pt x="310" y="0"/>
                          <a:pt x="461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0066"/>
                      </a:gs>
                      <a:gs pos="100000">
                        <a:srgbClr val="FF505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142" name="Oval 1022">
                  <a:extLst>
                    <a:ext uri="{FF2B5EF4-FFF2-40B4-BE49-F238E27FC236}">
                      <a16:creationId xmlns:a16="http://schemas.microsoft.com/office/drawing/2014/main" id="{CDF81B1A-7A8A-7852-B20B-223289634D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5" y="2976"/>
                  <a:ext cx="635" cy="363"/>
                </a:xfrm>
                <a:prstGeom prst="ellipse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3" name="AutoShape 1023">
                  <a:extLst>
                    <a:ext uri="{FF2B5EF4-FFF2-40B4-BE49-F238E27FC236}">
                      <a16:creationId xmlns:a16="http://schemas.microsoft.com/office/drawing/2014/main" id="{74C2A8B0-0016-8343-58D7-B14468EC1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827672">
                  <a:off x="3774" y="3155"/>
                  <a:ext cx="304" cy="78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5050"/>
                    </a:gs>
                    <a:gs pos="50000">
                      <a:srgbClr val="FF5050">
                        <a:gamma/>
                        <a:tint val="76078"/>
                        <a:invGamma/>
                      </a:srgbClr>
                    </a:gs>
                    <a:gs pos="100000">
                      <a:srgbClr val="FF5050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40" name="Freeform 1024">
                  <a:extLst>
                    <a:ext uri="{FF2B5EF4-FFF2-40B4-BE49-F238E27FC236}">
                      <a16:creationId xmlns:a16="http://schemas.microsoft.com/office/drawing/2014/main" id="{49392A6B-E397-D62F-AF60-094970FD2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1" y="2976"/>
                  <a:ext cx="544" cy="908"/>
                </a:xfrm>
                <a:custGeom>
                  <a:avLst/>
                  <a:gdLst>
                    <a:gd name="T0" fmla="*/ 272 w 544"/>
                    <a:gd name="T1" fmla="*/ 945 h 945"/>
                    <a:gd name="T2" fmla="*/ 0 w 544"/>
                    <a:gd name="T3" fmla="*/ 128 h 945"/>
                    <a:gd name="T4" fmla="*/ 272 w 544"/>
                    <a:gd name="T5" fmla="*/ 174 h 945"/>
                    <a:gd name="T6" fmla="*/ 544 w 544"/>
                    <a:gd name="T7" fmla="*/ 128 h 945"/>
                    <a:gd name="T8" fmla="*/ 272 w 544"/>
                    <a:gd name="T9" fmla="*/ 945 h 9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4" h="945">
                      <a:moveTo>
                        <a:pt x="272" y="945"/>
                      </a:moveTo>
                      <a:cubicBezTo>
                        <a:pt x="181" y="945"/>
                        <a:pt x="0" y="256"/>
                        <a:pt x="0" y="128"/>
                      </a:cubicBezTo>
                      <a:cubicBezTo>
                        <a:pt x="0" y="0"/>
                        <a:pt x="181" y="174"/>
                        <a:pt x="272" y="174"/>
                      </a:cubicBezTo>
                      <a:cubicBezTo>
                        <a:pt x="363" y="174"/>
                        <a:pt x="544" y="0"/>
                        <a:pt x="544" y="128"/>
                      </a:cubicBezTo>
                      <a:cubicBezTo>
                        <a:pt x="544" y="256"/>
                        <a:pt x="363" y="945"/>
                        <a:pt x="272" y="945"/>
                      </a:cubicBezTo>
                      <a:close/>
                    </a:path>
                  </a:pathLst>
                </a:custGeom>
                <a:blipFill dpi="0" rotWithShape="0">
                  <a:blip r:embed="rId2"/>
                  <a:srcRect/>
                  <a:tile tx="0" ty="0" sx="100000" sy="100000" flip="none" algn="tl"/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1" name="Freeform 1025">
                  <a:extLst>
                    <a:ext uri="{FF2B5EF4-FFF2-40B4-BE49-F238E27FC236}">
                      <a16:creationId xmlns:a16="http://schemas.microsoft.com/office/drawing/2014/main" id="{2EFF9E99-C342-5AE2-FA91-2969807A0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3" y="3024"/>
                  <a:ext cx="655" cy="859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5050">
                        <a:gamma/>
                        <a:tint val="63529"/>
                        <a:invGamma/>
                      </a:srgbClr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2" name="Freeform 1026">
                  <a:extLst>
                    <a:ext uri="{FF2B5EF4-FFF2-40B4-BE49-F238E27FC236}">
                      <a16:creationId xmlns:a16="http://schemas.microsoft.com/office/drawing/2014/main" id="{E3204CC0-948C-3D2B-B77D-E3DC9F780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9" y="2976"/>
                  <a:ext cx="544" cy="908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99">
                        <a:gamma/>
                        <a:tint val="66667"/>
                        <a:invGamma/>
                      </a:srgbClr>
                    </a:gs>
                    <a:gs pos="100000">
                      <a:srgbClr val="FF99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3" name="Freeform 1027">
                  <a:extLst>
                    <a:ext uri="{FF2B5EF4-FFF2-40B4-BE49-F238E27FC236}">
                      <a16:creationId xmlns:a16="http://schemas.microsoft.com/office/drawing/2014/main" id="{7A19E57A-C61D-881A-5283-5D1464E93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778" y="3024"/>
                  <a:ext cx="655" cy="859"/>
                </a:xfrm>
                <a:custGeom>
                  <a:avLst/>
                  <a:gdLst>
                    <a:gd name="T0" fmla="*/ 468 w 655"/>
                    <a:gd name="T1" fmla="*/ 0 h 859"/>
                    <a:gd name="T2" fmla="*/ 189 w 655"/>
                    <a:gd name="T3" fmla="*/ 133 h 859"/>
                    <a:gd name="T4" fmla="*/ 113 w 655"/>
                    <a:gd name="T5" fmla="*/ 224 h 859"/>
                    <a:gd name="T6" fmla="*/ 76 w 655"/>
                    <a:gd name="T7" fmla="*/ 315 h 859"/>
                    <a:gd name="T8" fmla="*/ 0 w 655"/>
                    <a:gd name="T9" fmla="*/ 859 h 859"/>
                    <a:gd name="T10" fmla="*/ 655 w 655"/>
                    <a:gd name="T11" fmla="*/ 859 h 859"/>
                    <a:gd name="T12" fmla="*/ 468 w 655"/>
                    <a:gd name="T13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5" h="859">
                      <a:moveTo>
                        <a:pt x="468" y="0"/>
                      </a:moveTo>
                      <a:lnTo>
                        <a:pt x="189" y="133"/>
                      </a:lnTo>
                      <a:lnTo>
                        <a:pt x="113" y="224"/>
                      </a:lnTo>
                      <a:lnTo>
                        <a:pt x="76" y="315"/>
                      </a:lnTo>
                      <a:lnTo>
                        <a:pt x="0" y="859"/>
                      </a:lnTo>
                      <a:lnTo>
                        <a:pt x="655" y="859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5050">
                        <a:gamma/>
                        <a:tint val="63529"/>
                        <a:invGamma/>
                      </a:srgbClr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4" name="Freeform 1028">
                  <a:extLst>
                    <a:ext uri="{FF2B5EF4-FFF2-40B4-BE49-F238E27FC236}">
                      <a16:creationId xmlns:a16="http://schemas.microsoft.com/office/drawing/2014/main" id="{B206E0AF-1065-2030-E169-E8D0A10EF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753" y="2976"/>
                  <a:ext cx="544" cy="908"/>
                </a:xfrm>
                <a:custGeom>
                  <a:avLst/>
                  <a:gdLst>
                    <a:gd name="T0" fmla="*/ 363 w 544"/>
                    <a:gd name="T1" fmla="*/ 0 h 908"/>
                    <a:gd name="T2" fmla="*/ 544 w 544"/>
                    <a:gd name="T3" fmla="*/ 908 h 908"/>
                    <a:gd name="T4" fmla="*/ 363 w 544"/>
                    <a:gd name="T5" fmla="*/ 908 h 908"/>
                    <a:gd name="T6" fmla="*/ 136 w 544"/>
                    <a:gd name="T7" fmla="*/ 726 h 908"/>
                    <a:gd name="T8" fmla="*/ 227 w 544"/>
                    <a:gd name="T9" fmla="*/ 499 h 908"/>
                    <a:gd name="T10" fmla="*/ 0 w 544"/>
                    <a:gd name="T11" fmla="*/ 499 h 908"/>
                    <a:gd name="T12" fmla="*/ 181 w 544"/>
                    <a:gd name="T13" fmla="*/ 91 h 908"/>
                    <a:gd name="T14" fmla="*/ 363 w 544"/>
                    <a:gd name="T15" fmla="*/ 0 h 9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4" h="908">
                      <a:moveTo>
                        <a:pt x="363" y="0"/>
                      </a:moveTo>
                      <a:lnTo>
                        <a:pt x="544" y="908"/>
                      </a:lnTo>
                      <a:lnTo>
                        <a:pt x="363" y="908"/>
                      </a:lnTo>
                      <a:lnTo>
                        <a:pt x="136" y="726"/>
                      </a:lnTo>
                      <a:lnTo>
                        <a:pt x="227" y="499"/>
                      </a:lnTo>
                      <a:lnTo>
                        <a:pt x="0" y="499"/>
                      </a:lnTo>
                      <a:lnTo>
                        <a:pt x="181" y="91"/>
                      </a:lnTo>
                      <a:lnTo>
                        <a:pt x="363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9999">
                        <a:gamma/>
                        <a:tint val="66667"/>
                        <a:invGamma/>
                      </a:srgbClr>
                    </a:gs>
                    <a:gs pos="100000">
                      <a:srgbClr val="FF99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45" name="Freeform 1029">
                  <a:extLst>
                    <a:ext uri="{FF2B5EF4-FFF2-40B4-BE49-F238E27FC236}">
                      <a16:creationId xmlns:a16="http://schemas.microsoft.com/office/drawing/2014/main" id="{23597356-5334-4887-9587-863F088DF5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1" y="3098"/>
                  <a:ext cx="401" cy="423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246" name="Group 1030">
                  <a:extLst>
                    <a:ext uri="{FF2B5EF4-FFF2-40B4-BE49-F238E27FC236}">
                      <a16:creationId xmlns:a16="http://schemas.microsoft.com/office/drawing/2014/main" id="{EDE7B75B-D6F7-2123-B2F1-C41F5E9F76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59" y="2707"/>
                  <a:ext cx="617" cy="540"/>
                  <a:chOff x="3359" y="2707"/>
                  <a:chExt cx="617" cy="540"/>
                </a:xfrm>
              </p:grpSpPr>
              <p:sp>
                <p:nvSpPr>
                  <p:cNvPr id="10247" name="Oval 1031">
                    <a:extLst>
                      <a:ext uri="{FF2B5EF4-FFF2-40B4-BE49-F238E27FC236}">
                        <a16:creationId xmlns:a16="http://schemas.microsoft.com/office/drawing/2014/main" id="{15537DDA-F4A6-CFE1-915C-CB3AB56F08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48" name="AutoShape 1032">
                    <a:extLst>
                      <a:ext uri="{FF2B5EF4-FFF2-40B4-BE49-F238E27FC236}">
                        <a16:creationId xmlns:a16="http://schemas.microsoft.com/office/drawing/2014/main" id="{8630001B-00DB-6AF5-D83D-BED0B407EC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49" name="Oval 1033">
                    <a:extLst>
                      <a:ext uri="{FF2B5EF4-FFF2-40B4-BE49-F238E27FC236}">
                        <a16:creationId xmlns:a16="http://schemas.microsoft.com/office/drawing/2014/main" id="{A252109B-5F0C-9EBF-648D-0A3DFDAEF1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0" name="AutoShape 1034">
                    <a:extLst>
                      <a:ext uri="{FF2B5EF4-FFF2-40B4-BE49-F238E27FC236}">
                        <a16:creationId xmlns:a16="http://schemas.microsoft.com/office/drawing/2014/main" id="{EAFF3ADD-14AD-92B4-3412-FAE490F99F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1" name="AutoShape 1035">
                    <a:extLst>
                      <a:ext uri="{FF2B5EF4-FFF2-40B4-BE49-F238E27FC236}">
                        <a16:creationId xmlns:a16="http://schemas.microsoft.com/office/drawing/2014/main" id="{DF07DC25-C84B-8987-A0B4-5E4D8B9B49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2" name="AutoShape 1036">
                    <a:extLst>
                      <a:ext uri="{FF2B5EF4-FFF2-40B4-BE49-F238E27FC236}">
                        <a16:creationId xmlns:a16="http://schemas.microsoft.com/office/drawing/2014/main" id="{2946E3D5-85D2-3D04-9443-9DD7141D22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3" name="AutoShape 1037">
                    <a:extLst>
                      <a:ext uri="{FF2B5EF4-FFF2-40B4-BE49-F238E27FC236}">
                        <a16:creationId xmlns:a16="http://schemas.microsoft.com/office/drawing/2014/main" id="{399DD58F-FCCC-33D2-719C-81058D9BC8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4" name="AutoShape 1038">
                    <a:extLst>
                      <a:ext uri="{FF2B5EF4-FFF2-40B4-BE49-F238E27FC236}">
                        <a16:creationId xmlns:a16="http://schemas.microsoft.com/office/drawing/2014/main" id="{645C1154-8567-BD1C-4D0E-B25032BAE7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5" name="AutoShape 1039">
                    <a:extLst>
                      <a:ext uri="{FF2B5EF4-FFF2-40B4-BE49-F238E27FC236}">
                        <a16:creationId xmlns:a16="http://schemas.microsoft.com/office/drawing/2014/main" id="{167FFCF9-4DB9-3A05-1D09-B2BB65746B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256" name="AutoShape 1040">
                  <a:extLst>
                    <a:ext uri="{FF2B5EF4-FFF2-40B4-BE49-F238E27FC236}">
                      <a16:creationId xmlns:a16="http://schemas.microsoft.com/office/drawing/2014/main" id="{BB121036-FAB2-D7CE-1F37-AE5EB563E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82" y="2114"/>
                  <a:ext cx="90" cy="363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57" name="AutoShape 1041">
                  <a:extLst>
                    <a:ext uri="{FF2B5EF4-FFF2-40B4-BE49-F238E27FC236}">
                      <a16:creationId xmlns:a16="http://schemas.microsoft.com/office/drawing/2014/main" id="{664EEA2E-9748-BFE7-4EDC-D945DFF0A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935" y="2114"/>
                  <a:ext cx="90" cy="363"/>
                </a:xfrm>
                <a:prstGeom prst="moon">
                  <a:avLst>
                    <a:gd name="adj" fmla="val 28676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58" name="Freeform 1042">
                  <a:extLst>
                    <a:ext uri="{FF2B5EF4-FFF2-40B4-BE49-F238E27FC236}">
                      <a16:creationId xmlns:a16="http://schemas.microsoft.com/office/drawing/2014/main" id="{9782682F-7F32-A761-E4AF-7434F57F81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1" y="1823"/>
                  <a:ext cx="650" cy="606"/>
                </a:xfrm>
                <a:custGeom>
                  <a:avLst/>
                  <a:gdLst>
                    <a:gd name="T0" fmla="*/ 492 w 650"/>
                    <a:gd name="T1" fmla="*/ 19 h 606"/>
                    <a:gd name="T2" fmla="*/ 174 w 650"/>
                    <a:gd name="T3" fmla="*/ 156 h 606"/>
                    <a:gd name="T4" fmla="*/ 38 w 650"/>
                    <a:gd name="T5" fmla="*/ 564 h 606"/>
                    <a:gd name="T6" fmla="*/ 405 w 650"/>
                    <a:gd name="T7" fmla="*/ 409 h 606"/>
                    <a:gd name="T8" fmla="*/ 628 w 650"/>
                    <a:gd name="T9" fmla="*/ 65 h 606"/>
                    <a:gd name="T10" fmla="*/ 537 w 650"/>
                    <a:gd name="T11" fmla="*/ 19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0" h="606">
                      <a:moveTo>
                        <a:pt x="492" y="19"/>
                      </a:moveTo>
                      <a:cubicBezTo>
                        <a:pt x="371" y="42"/>
                        <a:pt x="250" y="65"/>
                        <a:pt x="174" y="156"/>
                      </a:cubicBezTo>
                      <a:cubicBezTo>
                        <a:pt x="98" y="247"/>
                        <a:pt x="0" y="522"/>
                        <a:pt x="38" y="564"/>
                      </a:cubicBezTo>
                      <a:cubicBezTo>
                        <a:pt x="76" y="606"/>
                        <a:pt x="307" y="492"/>
                        <a:pt x="405" y="409"/>
                      </a:cubicBezTo>
                      <a:cubicBezTo>
                        <a:pt x="503" y="326"/>
                        <a:pt x="606" y="130"/>
                        <a:pt x="628" y="65"/>
                      </a:cubicBezTo>
                      <a:cubicBezTo>
                        <a:pt x="650" y="0"/>
                        <a:pt x="552" y="27"/>
                        <a:pt x="537" y="19"/>
                      </a:cubicBezTo>
                    </a:path>
                  </a:pathLst>
                </a:cu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59" name="AutoShape 1043">
                  <a:extLst>
                    <a:ext uri="{FF2B5EF4-FFF2-40B4-BE49-F238E27FC236}">
                      <a16:creationId xmlns:a16="http://schemas.microsoft.com/office/drawing/2014/main" id="{AB3434BD-5D7A-25FC-A629-4AB1D4769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935" y="2296"/>
                  <a:ext cx="91" cy="273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60" name="AutoShape 1044">
                  <a:extLst>
                    <a:ext uri="{FF2B5EF4-FFF2-40B4-BE49-F238E27FC236}">
                      <a16:creationId xmlns:a16="http://schemas.microsoft.com/office/drawing/2014/main" id="{BDA88017-D752-8930-16A0-EFB8FC2BB2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4481" y="2296"/>
                  <a:ext cx="91" cy="273"/>
                </a:xfrm>
                <a:prstGeom prst="moon">
                  <a:avLst>
                    <a:gd name="adj" fmla="val 46153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61" name="Oval 1045">
                  <a:extLst>
                    <a:ext uri="{FF2B5EF4-FFF2-40B4-BE49-F238E27FC236}">
                      <a16:creationId xmlns:a16="http://schemas.microsoft.com/office/drawing/2014/main" id="{678EBE52-27D3-4402-3BAF-1ABB484DC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5" y="2523"/>
                  <a:ext cx="272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62" name="Oval 1046">
                  <a:extLst>
                    <a:ext uri="{FF2B5EF4-FFF2-40B4-BE49-F238E27FC236}">
                      <a16:creationId xmlns:a16="http://schemas.microsoft.com/office/drawing/2014/main" id="{6130B6A0-01C0-D846-A176-35F40087F2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9" y="2523"/>
                  <a:ext cx="272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99"/>
                    </a:gs>
                    <a:gs pos="100000">
                      <a:srgbClr val="FF9999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263" name="Group 1047">
                  <a:extLst>
                    <a:ext uri="{FF2B5EF4-FFF2-40B4-BE49-F238E27FC236}">
                      <a16:creationId xmlns:a16="http://schemas.microsoft.com/office/drawing/2014/main" id="{C0AEC368-249D-5842-90D3-5F879978E4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5300000">
                  <a:off x="4379" y="2382"/>
                  <a:ext cx="68" cy="45"/>
                  <a:chOff x="4526" y="2523"/>
                  <a:chExt cx="91" cy="91"/>
                </a:xfrm>
              </p:grpSpPr>
              <p:sp>
                <p:nvSpPr>
                  <p:cNvPr id="10264" name="AutoShape 1048">
                    <a:extLst>
                      <a:ext uri="{FF2B5EF4-FFF2-40B4-BE49-F238E27FC236}">
                        <a16:creationId xmlns:a16="http://schemas.microsoft.com/office/drawing/2014/main" id="{3776FAEB-57F2-FB4A-DD31-47CF1F7ABB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65" name="AutoShape 1049">
                    <a:extLst>
                      <a:ext uri="{FF2B5EF4-FFF2-40B4-BE49-F238E27FC236}">
                        <a16:creationId xmlns:a16="http://schemas.microsoft.com/office/drawing/2014/main" id="{A55A5BBC-2BC9-2DEE-F833-3AB83806FC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66" name="Group 1050">
                  <a:extLst>
                    <a:ext uri="{FF2B5EF4-FFF2-40B4-BE49-F238E27FC236}">
                      <a16:creationId xmlns:a16="http://schemas.microsoft.com/office/drawing/2014/main" id="{E6467646-E95F-A9E1-1614-C268701BA7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6300000" flipH="1">
                  <a:off x="5059" y="2382"/>
                  <a:ext cx="68" cy="45"/>
                  <a:chOff x="4526" y="2523"/>
                  <a:chExt cx="91" cy="91"/>
                </a:xfrm>
              </p:grpSpPr>
              <p:sp>
                <p:nvSpPr>
                  <p:cNvPr id="10267" name="AutoShape 1051">
                    <a:extLst>
                      <a:ext uri="{FF2B5EF4-FFF2-40B4-BE49-F238E27FC236}">
                        <a16:creationId xmlns:a16="http://schemas.microsoft.com/office/drawing/2014/main" id="{1F686355-9059-A076-7B56-95F5E54C29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45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68" name="AutoShape 1052">
                    <a:extLst>
                      <a:ext uri="{FF2B5EF4-FFF2-40B4-BE49-F238E27FC236}">
                        <a16:creationId xmlns:a16="http://schemas.microsoft.com/office/drawing/2014/main" id="{D91E8FB5-0854-F2FF-B259-E8C1973C4B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49" y="2500"/>
                    <a:ext cx="46" cy="91"/>
                  </a:xfrm>
                  <a:prstGeom prst="moon">
                    <a:avLst>
                      <a:gd name="adj" fmla="val 4564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269" name="Group 1053">
              <a:extLst>
                <a:ext uri="{FF2B5EF4-FFF2-40B4-BE49-F238E27FC236}">
                  <a16:creationId xmlns:a16="http://schemas.microsoft.com/office/drawing/2014/main" id="{686A1FA3-1863-B27A-2495-3FC215DAE9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3" y="1026"/>
              <a:ext cx="252" cy="94"/>
              <a:chOff x="1960" y="1026"/>
              <a:chExt cx="252" cy="94"/>
            </a:xfrm>
          </p:grpSpPr>
          <p:sp>
            <p:nvSpPr>
              <p:cNvPr id="10270" name="WordArt 1054">
                <a:extLst>
                  <a:ext uri="{FF2B5EF4-FFF2-40B4-BE49-F238E27FC236}">
                    <a16:creationId xmlns:a16="http://schemas.microsoft.com/office/drawing/2014/main" id="{27B9C3F7-FB61-E833-3506-939FC0B375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60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</a:t>
                </a:r>
              </a:p>
            </p:txBody>
          </p:sp>
          <p:sp>
            <p:nvSpPr>
              <p:cNvPr id="10271" name="WordArt 1055">
                <a:extLst>
                  <a:ext uri="{FF2B5EF4-FFF2-40B4-BE49-F238E27FC236}">
                    <a16:creationId xmlns:a16="http://schemas.microsoft.com/office/drawing/2014/main" id="{5E65FDA1-2509-769F-1916-5C20D54CB3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60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</a:t>
                </a:r>
              </a:p>
            </p:txBody>
          </p:sp>
        </p:grpSp>
      </p:grpSp>
      <p:grpSp>
        <p:nvGrpSpPr>
          <p:cNvPr id="12657" name="Group 2417">
            <a:extLst>
              <a:ext uri="{FF2B5EF4-FFF2-40B4-BE49-F238E27FC236}">
                <a16:creationId xmlns:a16="http://schemas.microsoft.com/office/drawing/2014/main" id="{8F3539EF-E0E1-6F02-E4CD-08B7667C50C9}"/>
              </a:ext>
            </a:extLst>
          </p:cNvPr>
          <p:cNvGrpSpPr>
            <a:grpSpLocks/>
          </p:cNvGrpSpPr>
          <p:nvPr/>
        </p:nvGrpSpPr>
        <p:grpSpPr bwMode="auto">
          <a:xfrm>
            <a:off x="5973763" y="1341438"/>
            <a:ext cx="403225" cy="431800"/>
            <a:chOff x="3763" y="845"/>
            <a:chExt cx="254" cy="272"/>
          </a:xfrm>
        </p:grpSpPr>
        <p:grpSp>
          <p:nvGrpSpPr>
            <p:cNvPr id="10334" name="Group 1118">
              <a:extLst>
                <a:ext uri="{FF2B5EF4-FFF2-40B4-BE49-F238E27FC236}">
                  <a16:creationId xmlns:a16="http://schemas.microsoft.com/office/drawing/2014/main" id="{9A78DC8E-8D52-2E28-B263-CF56000D2E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7" y="845"/>
              <a:ext cx="227" cy="217"/>
              <a:chOff x="2984" y="1117"/>
              <a:chExt cx="907" cy="868"/>
            </a:xfrm>
          </p:grpSpPr>
          <p:grpSp>
            <p:nvGrpSpPr>
              <p:cNvPr id="10335" name="Group 1119">
                <a:extLst>
                  <a:ext uri="{FF2B5EF4-FFF2-40B4-BE49-F238E27FC236}">
                    <a16:creationId xmlns:a16="http://schemas.microsoft.com/office/drawing/2014/main" id="{9E70D99C-A320-88EB-57AD-D7117F3214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2984" y="1117"/>
                <a:chExt cx="907" cy="868"/>
              </a:xfrm>
            </p:grpSpPr>
            <p:grpSp>
              <p:nvGrpSpPr>
                <p:cNvPr id="10336" name="Group 1120">
                  <a:extLst>
                    <a:ext uri="{FF2B5EF4-FFF2-40B4-BE49-F238E27FC236}">
                      <a16:creationId xmlns:a16="http://schemas.microsoft.com/office/drawing/2014/main" id="{F16EDB80-F8BF-C6E1-C4D5-15CF8AC9CD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03" y="1182"/>
                  <a:ext cx="726" cy="497"/>
                  <a:chOff x="591" y="1261"/>
                  <a:chExt cx="763" cy="523"/>
                </a:xfrm>
              </p:grpSpPr>
              <p:sp>
                <p:nvSpPr>
                  <p:cNvPr id="10337" name="AutoShape 1121">
                    <a:extLst>
                      <a:ext uri="{FF2B5EF4-FFF2-40B4-BE49-F238E27FC236}">
                        <a16:creationId xmlns:a16="http://schemas.microsoft.com/office/drawing/2014/main" id="{210053FC-C941-5559-D27A-64714BE159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0338" name="Group 1122">
                    <a:extLst>
                      <a:ext uri="{FF2B5EF4-FFF2-40B4-BE49-F238E27FC236}">
                        <a16:creationId xmlns:a16="http://schemas.microsoft.com/office/drawing/2014/main" id="{04964B07-AD55-37DF-7B5A-B8C9738B071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0339" name="AutoShape 1123">
                      <a:extLst>
                        <a:ext uri="{FF2B5EF4-FFF2-40B4-BE49-F238E27FC236}">
                          <a16:creationId xmlns:a16="http://schemas.microsoft.com/office/drawing/2014/main" id="{8F5C9482-4DE4-47E8-9246-CA53C264FFF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0" name="AutoShape 1124">
                      <a:extLst>
                        <a:ext uri="{FF2B5EF4-FFF2-40B4-BE49-F238E27FC236}">
                          <a16:creationId xmlns:a16="http://schemas.microsoft.com/office/drawing/2014/main" id="{38E10948-504F-9EF7-393D-3EAE9ABDB2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1" name="AutoShape 1125">
                      <a:extLst>
                        <a:ext uri="{FF2B5EF4-FFF2-40B4-BE49-F238E27FC236}">
                          <a16:creationId xmlns:a16="http://schemas.microsoft.com/office/drawing/2014/main" id="{8E14E3B2-18B0-5E8D-72C8-4D3AFC7A333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2" name="AutoShape 1126">
                      <a:extLst>
                        <a:ext uri="{FF2B5EF4-FFF2-40B4-BE49-F238E27FC236}">
                          <a16:creationId xmlns:a16="http://schemas.microsoft.com/office/drawing/2014/main" id="{98B983B3-82FC-F3BF-02C5-165AB8890F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3" name="AutoShape 1127">
                      <a:extLst>
                        <a:ext uri="{FF2B5EF4-FFF2-40B4-BE49-F238E27FC236}">
                          <a16:creationId xmlns:a16="http://schemas.microsoft.com/office/drawing/2014/main" id="{18F52CBD-923A-16F9-9F71-4397DA92825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4" name="AutoShape 1128">
                      <a:extLst>
                        <a:ext uri="{FF2B5EF4-FFF2-40B4-BE49-F238E27FC236}">
                          <a16:creationId xmlns:a16="http://schemas.microsoft.com/office/drawing/2014/main" id="{1C651FAE-9319-AA7D-7B7A-A2EEBFFB0B0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5" name="AutoShape 1129">
                      <a:extLst>
                        <a:ext uri="{FF2B5EF4-FFF2-40B4-BE49-F238E27FC236}">
                          <a16:creationId xmlns:a16="http://schemas.microsoft.com/office/drawing/2014/main" id="{DAFFFD35-0531-2F60-DBCE-BB5B25643E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6" name="AutoShape 1130">
                      <a:extLst>
                        <a:ext uri="{FF2B5EF4-FFF2-40B4-BE49-F238E27FC236}">
                          <a16:creationId xmlns:a16="http://schemas.microsoft.com/office/drawing/2014/main" id="{79B5B92A-9A1E-2964-367C-C7A322BFA4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7" name="AutoShape 1131">
                      <a:extLst>
                        <a:ext uri="{FF2B5EF4-FFF2-40B4-BE49-F238E27FC236}">
                          <a16:creationId xmlns:a16="http://schemas.microsoft.com/office/drawing/2014/main" id="{C0D32886-7080-7156-9540-D0B2311356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8" name="AutoShape 1132">
                      <a:extLst>
                        <a:ext uri="{FF2B5EF4-FFF2-40B4-BE49-F238E27FC236}">
                          <a16:creationId xmlns:a16="http://schemas.microsoft.com/office/drawing/2014/main" id="{5E643778-EFF4-43AE-4106-59436ADB556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49" name="AutoShape 1133">
                      <a:extLst>
                        <a:ext uri="{FF2B5EF4-FFF2-40B4-BE49-F238E27FC236}">
                          <a16:creationId xmlns:a16="http://schemas.microsoft.com/office/drawing/2014/main" id="{7DE8629B-3191-2FE1-9CC8-6434371611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0" name="AutoShape 1134">
                      <a:extLst>
                        <a:ext uri="{FF2B5EF4-FFF2-40B4-BE49-F238E27FC236}">
                          <a16:creationId xmlns:a16="http://schemas.microsoft.com/office/drawing/2014/main" id="{4C35DF89-74B6-C154-7A76-43B2FC7A16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1" name="AutoShape 1135">
                      <a:extLst>
                        <a:ext uri="{FF2B5EF4-FFF2-40B4-BE49-F238E27FC236}">
                          <a16:creationId xmlns:a16="http://schemas.microsoft.com/office/drawing/2014/main" id="{6DBEF982-69CF-D666-47B1-4ADBF00684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2" name="AutoShape 1136">
                      <a:extLst>
                        <a:ext uri="{FF2B5EF4-FFF2-40B4-BE49-F238E27FC236}">
                          <a16:creationId xmlns:a16="http://schemas.microsoft.com/office/drawing/2014/main" id="{B8C4D1D5-70CF-83B5-E9D3-CE9DB0FD42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3" name="AutoShape 1137">
                      <a:extLst>
                        <a:ext uri="{FF2B5EF4-FFF2-40B4-BE49-F238E27FC236}">
                          <a16:creationId xmlns:a16="http://schemas.microsoft.com/office/drawing/2014/main" id="{2F6D44EA-EC8D-867E-7851-61C971EE147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4" name="AutoShape 1138">
                      <a:extLst>
                        <a:ext uri="{FF2B5EF4-FFF2-40B4-BE49-F238E27FC236}">
                          <a16:creationId xmlns:a16="http://schemas.microsoft.com/office/drawing/2014/main" id="{05AA68E7-9694-168C-3358-32A42371A7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10355" name="Rectangle 1139">
                  <a:extLst>
                    <a:ext uri="{FF2B5EF4-FFF2-40B4-BE49-F238E27FC236}">
                      <a16:creationId xmlns:a16="http://schemas.microsoft.com/office/drawing/2014/main" id="{1EA12AA8-6B87-33BC-D29D-F2D5C61C7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1" y="1117"/>
                  <a:ext cx="518" cy="47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56" name="AutoShape 1140">
                  <a:extLst>
                    <a:ext uri="{FF2B5EF4-FFF2-40B4-BE49-F238E27FC236}">
                      <a16:creationId xmlns:a16="http://schemas.microsoft.com/office/drawing/2014/main" id="{925681AF-E83C-BBC1-3834-D505CB787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1471"/>
                  <a:ext cx="907" cy="514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57" name="AutoShape 1141">
                  <a:extLst>
                    <a:ext uri="{FF2B5EF4-FFF2-40B4-BE49-F238E27FC236}">
                      <a16:creationId xmlns:a16="http://schemas.microsoft.com/office/drawing/2014/main" id="{86EB7377-A002-526E-27A7-18C4822E63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6" y="1441"/>
                  <a:ext cx="665" cy="483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58" name="AutoShape 1142">
                  <a:extLst>
                    <a:ext uri="{FF2B5EF4-FFF2-40B4-BE49-F238E27FC236}">
                      <a16:creationId xmlns:a16="http://schemas.microsoft.com/office/drawing/2014/main" id="{8C6427E7-9D71-5DEF-E9C9-51A92729EF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3" y="1471"/>
                  <a:ext cx="162" cy="469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59" name="AutoShape 1143">
                  <a:extLst>
                    <a:ext uri="{FF2B5EF4-FFF2-40B4-BE49-F238E27FC236}">
                      <a16:creationId xmlns:a16="http://schemas.microsoft.com/office/drawing/2014/main" id="{E6764A5D-A59C-2DC1-E083-70AB1AE79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9" y="1441"/>
                  <a:ext cx="150" cy="483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360" name="Group 1144">
                <a:extLst>
                  <a:ext uri="{FF2B5EF4-FFF2-40B4-BE49-F238E27FC236}">
                    <a16:creationId xmlns:a16="http://schemas.microsoft.com/office/drawing/2014/main" id="{2CD7978F-BBC9-2AEC-CC69-4D3E31BBB6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1329" y="1253"/>
                <a:chExt cx="953" cy="912"/>
              </a:xfrm>
            </p:grpSpPr>
            <p:grpSp>
              <p:nvGrpSpPr>
                <p:cNvPr id="10361" name="Group 1145">
                  <a:extLst>
                    <a:ext uri="{FF2B5EF4-FFF2-40B4-BE49-F238E27FC236}">
                      <a16:creationId xmlns:a16="http://schemas.microsoft.com/office/drawing/2014/main" id="{FBCA138A-21B6-3C87-5BA6-C93C6B8BAD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54" y="1321"/>
                  <a:ext cx="763" cy="523"/>
                  <a:chOff x="591" y="1261"/>
                  <a:chExt cx="763" cy="523"/>
                </a:xfrm>
              </p:grpSpPr>
              <p:sp>
                <p:nvSpPr>
                  <p:cNvPr id="10362" name="AutoShape 1146">
                    <a:extLst>
                      <a:ext uri="{FF2B5EF4-FFF2-40B4-BE49-F238E27FC236}">
                        <a16:creationId xmlns:a16="http://schemas.microsoft.com/office/drawing/2014/main" id="{2F08738B-4F27-1CFB-F37F-6A4E735720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rgbClr val="800000">
                          <a:gamma/>
                          <a:tint val="44314"/>
                          <a:invGamma/>
                        </a:srgbClr>
                      </a:gs>
                      <a:gs pos="100000">
                        <a:srgbClr val="80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0363" name="Group 1147">
                    <a:extLst>
                      <a:ext uri="{FF2B5EF4-FFF2-40B4-BE49-F238E27FC236}">
                        <a16:creationId xmlns:a16="http://schemas.microsoft.com/office/drawing/2014/main" id="{70E8D642-787C-2D65-573E-A4C8BB61628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0364" name="AutoShape 1148">
                      <a:extLst>
                        <a:ext uri="{FF2B5EF4-FFF2-40B4-BE49-F238E27FC236}">
                          <a16:creationId xmlns:a16="http://schemas.microsoft.com/office/drawing/2014/main" id="{13FAED13-D80B-A8B4-238F-41CBE21493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5" name="AutoShape 1149">
                      <a:extLst>
                        <a:ext uri="{FF2B5EF4-FFF2-40B4-BE49-F238E27FC236}">
                          <a16:creationId xmlns:a16="http://schemas.microsoft.com/office/drawing/2014/main" id="{7E796E48-8D95-3829-7AA8-31C79172FF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6" name="AutoShape 1150">
                      <a:extLst>
                        <a:ext uri="{FF2B5EF4-FFF2-40B4-BE49-F238E27FC236}">
                          <a16:creationId xmlns:a16="http://schemas.microsoft.com/office/drawing/2014/main" id="{6DC244A5-9CC9-D5BC-695E-E055129FA2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7" name="AutoShape 1151">
                      <a:extLst>
                        <a:ext uri="{FF2B5EF4-FFF2-40B4-BE49-F238E27FC236}">
                          <a16:creationId xmlns:a16="http://schemas.microsoft.com/office/drawing/2014/main" id="{2202B6FD-23E3-0DC8-0CF2-64A0493B1B9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8" name="AutoShape 1152">
                      <a:extLst>
                        <a:ext uri="{FF2B5EF4-FFF2-40B4-BE49-F238E27FC236}">
                          <a16:creationId xmlns:a16="http://schemas.microsoft.com/office/drawing/2014/main" id="{A2603F53-0141-2CCA-17D1-888626FE4F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69" name="AutoShape 1153">
                      <a:extLst>
                        <a:ext uri="{FF2B5EF4-FFF2-40B4-BE49-F238E27FC236}">
                          <a16:creationId xmlns:a16="http://schemas.microsoft.com/office/drawing/2014/main" id="{9333C641-6CA4-27E8-9629-77CE4D6238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0" name="AutoShape 1154">
                      <a:extLst>
                        <a:ext uri="{FF2B5EF4-FFF2-40B4-BE49-F238E27FC236}">
                          <a16:creationId xmlns:a16="http://schemas.microsoft.com/office/drawing/2014/main" id="{60FB0BF3-A217-53D3-0823-E49CDE95B3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1" name="AutoShape 1155">
                      <a:extLst>
                        <a:ext uri="{FF2B5EF4-FFF2-40B4-BE49-F238E27FC236}">
                          <a16:creationId xmlns:a16="http://schemas.microsoft.com/office/drawing/2014/main" id="{3B7FB17D-A794-6BDD-7B43-6AF108DC799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2" name="AutoShape 1156">
                      <a:extLst>
                        <a:ext uri="{FF2B5EF4-FFF2-40B4-BE49-F238E27FC236}">
                          <a16:creationId xmlns:a16="http://schemas.microsoft.com/office/drawing/2014/main" id="{18C00346-6A93-3319-3AF8-5DD9D903F04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3" name="AutoShape 1157">
                      <a:extLst>
                        <a:ext uri="{FF2B5EF4-FFF2-40B4-BE49-F238E27FC236}">
                          <a16:creationId xmlns:a16="http://schemas.microsoft.com/office/drawing/2014/main" id="{80BB32D8-AA7B-453F-A352-8DFE526149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4" name="AutoShape 1158">
                      <a:extLst>
                        <a:ext uri="{FF2B5EF4-FFF2-40B4-BE49-F238E27FC236}">
                          <a16:creationId xmlns:a16="http://schemas.microsoft.com/office/drawing/2014/main" id="{2D12A1D0-7DF8-EDB2-6481-171382BA0D7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5" name="AutoShape 1159">
                      <a:extLst>
                        <a:ext uri="{FF2B5EF4-FFF2-40B4-BE49-F238E27FC236}">
                          <a16:creationId xmlns:a16="http://schemas.microsoft.com/office/drawing/2014/main" id="{F74A869F-10D8-AF2B-DDFF-77B9984A02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6" name="AutoShape 1160">
                      <a:extLst>
                        <a:ext uri="{FF2B5EF4-FFF2-40B4-BE49-F238E27FC236}">
                          <a16:creationId xmlns:a16="http://schemas.microsoft.com/office/drawing/2014/main" id="{39CC7270-2DA0-274D-57A0-564DE714EB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7" name="AutoShape 1161">
                      <a:extLst>
                        <a:ext uri="{FF2B5EF4-FFF2-40B4-BE49-F238E27FC236}">
                          <a16:creationId xmlns:a16="http://schemas.microsoft.com/office/drawing/2014/main" id="{DF1FBAF5-1DB5-BCF8-69F7-1A1889CA2B3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8" name="AutoShape 1162">
                      <a:extLst>
                        <a:ext uri="{FF2B5EF4-FFF2-40B4-BE49-F238E27FC236}">
                          <a16:creationId xmlns:a16="http://schemas.microsoft.com/office/drawing/2014/main" id="{0821F9D5-5921-887A-153E-E9AF41D701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79" name="AutoShape 1163">
                      <a:extLst>
                        <a:ext uri="{FF2B5EF4-FFF2-40B4-BE49-F238E27FC236}">
                          <a16:creationId xmlns:a16="http://schemas.microsoft.com/office/drawing/2014/main" id="{B4990DFD-A034-9ECF-2134-86714217C0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80" name="Group 1164">
                  <a:extLst>
                    <a:ext uri="{FF2B5EF4-FFF2-40B4-BE49-F238E27FC236}">
                      <a16:creationId xmlns:a16="http://schemas.microsoft.com/office/drawing/2014/main" id="{F511E597-70B6-A412-1C88-ABD01F93E1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1253"/>
                  <a:ext cx="544" cy="499"/>
                  <a:chOff x="1578" y="1253"/>
                  <a:chExt cx="544" cy="499"/>
                </a:xfrm>
              </p:grpSpPr>
              <p:sp>
                <p:nvSpPr>
                  <p:cNvPr id="10381" name="Rectangle 1165">
                    <a:extLst>
                      <a:ext uri="{FF2B5EF4-FFF2-40B4-BE49-F238E27FC236}">
                        <a16:creationId xmlns:a16="http://schemas.microsoft.com/office/drawing/2014/main" id="{537D961C-2004-B0EC-D2EC-1E0D6B04E8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1253"/>
                    <a:ext cx="544" cy="49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FFFF">
                          <a:gamma/>
                          <a:shade val="76078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2" name="WordArt 1166">
                    <a:extLst>
                      <a:ext uri="{FF2B5EF4-FFF2-40B4-BE49-F238E27FC236}">
                        <a16:creationId xmlns:a16="http://schemas.microsoft.com/office/drawing/2014/main" id="{A11D14E3-E3BB-8B3B-389F-57CF25992111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759" y="1298"/>
                    <a:ext cx="217" cy="82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en-US" altLang="ja-JP" sz="3600" kern="10">
                        <a:solidFill>
                          <a:srgbClr val="808080"/>
                        </a:solidFill>
                        <a:latin typeface="ＭＳ Ｐゴシック" panose="020B0600070205080204" pitchFamily="50" charset="-128"/>
                      </a:rPr>
                      <a:t>FAX</a:t>
                    </a:r>
                    <a:endParaRPr lang="ja-JP" altLang="en-US" sz="3600" kern="10">
                      <a:solidFill>
                        <a:srgbClr val="808080"/>
                      </a:solidFill>
                      <a:latin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83" name="Rectangle 1167">
                    <a:extLst>
                      <a:ext uri="{FF2B5EF4-FFF2-40B4-BE49-F238E27FC236}">
                        <a16:creationId xmlns:a16="http://schemas.microsoft.com/office/drawing/2014/main" id="{66D1415C-5D99-8BA5-FA3C-4BA93D9D82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43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4" name="Rectangle 1168">
                    <a:extLst>
                      <a:ext uri="{FF2B5EF4-FFF2-40B4-BE49-F238E27FC236}">
                        <a16:creationId xmlns:a16="http://schemas.microsoft.com/office/drawing/2014/main" id="{142008C5-4B5C-8930-01A0-726E9E0433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52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85" name="Group 1169">
                  <a:extLst>
                    <a:ext uri="{FF2B5EF4-FFF2-40B4-BE49-F238E27FC236}">
                      <a16:creationId xmlns:a16="http://schemas.microsoft.com/office/drawing/2014/main" id="{6C6A0C22-499E-54F2-DF0E-217F02D156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29" y="1593"/>
                  <a:ext cx="953" cy="572"/>
                  <a:chOff x="466" y="1593"/>
                  <a:chExt cx="1361" cy="817"/>
                </a:xfrm>
              </p:grpSpPr>
              <p:sp>
                <p:nvSpPr>
                  <p:cNvPr id="10386" name="AutoShape 1170">
                    <a:extLst>
                      <a:ext uri="{FF2B5EF4-FFF2-40B4-BE49-F238E27FC236}">
                        <a16:creationId xmlns:a16="http://schemas.microsoft.com/office/drawing/2014/main" id="{3A369C26-6254-CBD0-4379-9436372396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6" y="1638"/>
                    <a:ext cx="1361" cy="772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7" name="AutoShape 1171">
                    <a:extLst>
                      <a:ext uri="{FF2B5EF4-FFF2-40B4-BE49-F238E27FC236}">
                        <a16:creationId xmlns:a16="http://schemas.microsoft.com/office/drawing/2014/main" id="{2993E124-A13B-892E-D7A3-F9AFACA1F2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84" y="1593"/>
                    <a:ext cx="998" cy="726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8" name="AutoShape 1172">
                    <a:extLst>
                      <a:ext uri="{FF2B5EF4-FFF2-40B4-BE49-F238E27FC236}">
                        <a16:creationId xmlns:a16="http://schemas.microsoft.com/office/drawing/2014/main" id="{743A8CBE-33FB-8656-50C1-2776EA72EC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4" y="1638"/>
                    <a:ext cx="244" cy="705"/>
                  </a:xfrm>
                  <a:prstGeom prst="roundRect">
                    <a:avLst>
                      <a:gd name="adj" fmla="val 4645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9" name="Oval 1173">
                    <a:extLst>
                      <a:ext uri="{FF2B5EF4-FFF2-40B4-BE49-F238E27FC236}">
                        <a16:creationId xmlns:a16="http://schemas.microsoft.com/office/drawing/2014/main" id="{769128C8-8757-FFF8-77C1-9819CC2C38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9" y="1912"/>
                    <a:ext cx="362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60392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0390" name="Group 1174">
                    <a:extLst>
                      <a:ext uri="{FF2B5EF4-FFF2-40B4-BE49-F238E27FC236}">
                        <a16:creationId xmlns:a16="http://schemas.microsoft.com/office/drawing/2014/main" id="{FD3526F9-59C6-6004-3DAF-C4C529E211F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51" y="1934"/>
                    <a:ext cx="318" cy="318"/>
                    <a:chOff x="852" y="981"/>
                    <a:chExt cx="318" cy="318"/>
                  </a:xfrm>
                </p:grpSpPr>
                <p:sp>
                  <p:nvSpPr>
                    <p:cNvPr id="10391" name="AutoShape 1175">
                      <a:extLst>
                        <a:ext uri="{FF2B5EF4-FFF2-40B4-BE49-F238E27FC236}">
                          <a16:creationId xmlns:a16="http://schemas.microsoft.com/office/drawing/2014/main" id="{A0F2DFB9-9950-F388-5BFC-B2B14CBAB04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2" name="AutoShape 1176">
                      <a:extLst>
                        <a:ext uri="{FF2B5EF4-FFF2-40B4-BE49-F238E27FC236}">
                          <a16:creationId xmlns:a16="http://schemas.microsoft.com/office/drawing/2014/main" id="{14C4A798-0B6B-97CE-153A-039DF25F1C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3" name="AutoShape 1177">
                      <a:extLst>
                        <a:ext uri="{FF2B5EF4-FFF2-40B4-BE49-F238E27FC236}">
                          <a16:creationId xmlns:a16="http://schemas.microsoft.com/office/drawing/2014/main" id="{6409D924-CBDB-C8FD-E59D-38CAADE554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4" name="AutoShape 1178">
                      <a:extLst>
                        <a:ext uri="{FF2B5EF4-FFF2-40B4-BE49-F238E27FC236}">
                          <a16:creationId xmlns:a16="http://schemas.microsoft.com/office/drawing/2014/main" id="{17FC82DC-B7F0-0019-F6D9-6CB6C17F38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5" name="Oval 1179">
                      <a:extLst>
                        <a:ext uri="{FF2B5EF4-FFF2-40B4-BE49-F238E27FC236}">
                          <a16:creationId xmlns:a16="http://schemas.microsoft.com/office/drawing/2014/main" id="{1D90ECED-7B1A-DC27-AFD9-6481A375E4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071"/>
                      <a:ext cx="136" cy="136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0396" name="Rectangle 1180">
                    <a:extLst>
                      <a:ext uri="{FF2B5EF4-FFF2-40B4-BE49-F238E27FC236}">
                        <a16:creationId xmlns:a16="http://schemas.microsoft.com/office/drawing/2014/main" id="{2E69E8C4-8BEE-5457-F249-B5D0449CAD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5" y="1684"/>
                    <a:ext cx="816" cy="1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97" name="Rectangle 1181">
                    <a:extLst>
                      <a:ext uri="{FF2B5EF4-FFF2-40B4-BE49-F238E27FC236}">
                        <a16:creationId xmlns:a16="http://schemas.microsoft.com/office/drawing/2014/main" id="{A1E7E84D-3326-754D-0E13-4815C21DEB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1706"/>
                    <a:ext cx="771" cy="1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tint val="44314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98" name="AutoShape 1182">
                    <a:extLst>
                      <a:ext uri="{FF2B5EF4-FFF2-40B4-BE49-F238E27FC236}">
                        <a16:creationId xmlns:a16="http://schemas.microsoft.com/office/drawing/2014/main" id="{D24FE781-B699-E1C1-D513-EE8070B007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99" name="AutoShape 1183">
                    <a:extLst>
                      <a:ext uri="{FF2B5EF4-FFF2-40B4-BE49-F238E27FC236}">
                        <a16:creationId xmlns:a16="http://schemas.microsoft.com/office/drawing/2014/main" id="{78508F5D-D8BE-C919-2924-C851D44F3E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0" name="AutoShape 1184">
                    <a:extLst>
                      <a:ext uri="{FF2B5EF4-FFF2-40B4-BE49-F238E27FC236}">
                        <a16:creationId xmlns:a16="http://schemas.microsoft.com/office/drawing/2014/main" id="{F761E3DE-D2F8-BF0A-D45F-2DC7C7E955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1" name="AutoShape 1185">
                    <a:extLst>
                      <a:ext uri="{FF2B5EF4-FFF2-40B4-BE49-F238E27FC236}">
                        <a16:creationId xmlns:a16="http://schemas.microsoft.com/office/drawing/2014/main" id="{4D032BBB-5045-9355-A770-60B522436C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2" name="AutoShape 1186">
                    <a:extLst>
                      <a:ext uri="{FF2B5EF4-FFF2-40B4-BE49-F238E27FC236}">
                        <a16:creationId xmlns:a16="http://schemas.microsoft.com/office/drawing/2014/main" id="{58322A51-3400-FEA1-10CE-FDD52B84ED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3" name="AutoShape 1187">
                    <a:extLst>
                      <a:ext uri="{FF2B5EF4-FFF2-40B4-BE49-F238E27FC236}">
                        <a16:creationId xmlns:a16="http://schemas.microsoft.com/office/drawing/2014/main" id="{F54BA9DC-2AE7-F2D0-F158-D12738D591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4" name="AutoShape 1188">
                    <a:extLst>
                      <a:ext uri="{FF2B5EF4-FFF2-40B4-BE49-F238E27FC236}">
                        <a16:creationId xmlns:a16="http://schemas.microsoft.com/office/drawing/2014/main" id="{CF6CD11D-A836-03A6-8068-2221A31BEF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5" name="AutoShape 1189">
                    <a:extLst>
                      <a:ext uri="{FF2B5EF4-FFF2-40B4-BE49-F238E27FC236}">
                        <a16:creationId xmlns:a16="http://schemas.microsoft.com/office/drawing/2014/main" id="{2577B510-699C-F47E-ECF6-4D63133CB5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6" name="AutoShape 1190">
                    <a:extLst>
                      <a:ext uri="{FF2B5EF4-FFF2-40B4-BE49-F238E27FC236}">
                        <a16:creationId xmlns:a16="http://schemas.microsoft.com/office/drawing/2014/main" id="{9D023C4C-506D-C82B-CFE5-A1A8175631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7" name="AutoShape 1191">
                    <a:extLst>
                      <a:ext uri="{FF2B5EF4-FFF2-40B4-BE49-F238E27FC236}">
                        <a16:creationId xmlns:a16="http://schemas.microsoft.com/office/drawing/2014/main" id="{39BF584A-A3B5-EA0D-31A3-8E26188421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8" name="AutoShape 1192">
                    <a:extLst>
                      <a:ext uri="{FF2B5EF4-FFF2-40B4-BE49-F238E27FC236}">
                        <a16:creationId xmlns:a16="http://schemas.microsoft.com/office/drawing/2014/main" id="{BC8F467F-88B6-511A-26CB-9C59209FBA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9" name="AutoShape 1193">
                    <a:extLst>
                      <a:ext uri="{FF2B5EF4-FFF2-40B4-BE49-F238E27FC236}">
                        <a16:creationId xmlns:a16="http://schemas.microsoft.com/office/drawing/2014/main" id="{057B5C62-541F-124B-E4FC-E320ED1FDD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10" name="AutoShape 1194">
                    <a:extLst>
                      <a:ext uri="{FF2B5EF4-FFF2-40B4-BE49-F238E27FC236}">
                        <a16:creationId xmlns:a16="http://schemas.microsoft.com/office/drawing/2014/main" id="{B89D1819-F1BB-6BA6-2AEF-F22C05775D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" y="1593"/>
                    <a:ext cx="226" cy="726"/>
                  </a:xfrm>
                  <a:prstGeom prst="roundRect">
                    <a:avLst>
                      <a:gd name="adj" fmla="val 46458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488" name="Group 1272">
              <a:extLst>
                <a:ext uri="{FF2B5EF4-FFF2-40B4-BE49-F238E27FC236}">
                  <a16:creationId xmlns:a16="http://schemas.microsoft.com/office/drawing/2014/main" id="{8586276F-8E05-7D5D-8B18-2293D6BE55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3" y="1023"/>
              <a:ext cx="254" cy="94"/>
              <a:chOff x="3764" y="1023"/>
              <a:chExt cx="254" cy="94"/>
            </a:xfrm>
          </p:grpSpPr>
          <p:sp>
            <p:nvSpPr>
              <p:cNvPr id="10489" name="WordArt 1273">
                <a:extLst>
                  <a:ext uri="{FF2B5EF4-FFF2-40B4-BE49-F238E27FC236}">
                    <a16:creationId xmlns:a16="http://schemas.microsoft.com/office/drawing/2014/main" id="{837B67B7-55F7-8137-AA81-C00CE855B4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6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ご注文</a:t>
                </a:r>
              </a:p>
            </p:txBody>
          </p:sp>
          <p:sp>
            <p:nvSpPr>
              <p:cNvPr id="10490" name="WordArt 1274">
                <a:extLst>
                  <a:ext uri="{FF2B5EF4-FFF2-40B4-BE49-F238E27FC236}">
                    <a16:creationId xmlns:a16="http://schemas.microsoft.com/office/drawing/2014/main" id="{16F03BB2-245C-9421-2C04-E1C3DD7967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4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ご注文</a:t>
                </a:r>
              </a:p>
            </p:txBody>
          </p:sp>
        </p:grpSp>
      </p:grpSp>
      <p:grpSp>
        <p:nvGrpSpPr>
          <p:cNvPr id="12644" name="Group 2404">
            <a:extLst>
              <a:ext uri="{FF2B5EF4-FFF2-40B4-BE49-F238E27FC236}">
                <a16:creationId xmlns:a16="http://schemas.microsoft.com/office/drawing/2014/main" id="{C7987521-EB49-9BC3-AAF5-36FAC8488913}"/>
              </a:ext>
            </a:extLst>
          </p:cNvPr>
          <p:cNvGrpSpPr>
            <a:grpSpLocks/>
          </p:cNvGrpSpPr>
          <p:nvPr/>
        </p:nvGrpSpPr>
        <p:grpSpPr bwMode="auto">
          <a:xfrm>
            <a:off x="4416425" y="3500438"/>
            <a:ext cx="400050" cy="433387"/>
            <a:chOff x="2782" y="2205"/>
            <a:chExt cx="252" cy="273"/>
          </a:xfrm>
        </p:grpSpPr>
        <p:grpSp>
          <p:nvGrpSpPr>
            <p:cNvPr id="10491" name="Group 1275">
              <a:extLst>
                <a:ext uri="{FF2B5EF4-FFF2-40B4-BE49-F238E27FC236}">
                  <a16:creationId xmlns:a16="http://schemas.microsoft.com/office/drawing/2014/main" id="{9A68C101-4337-7FC6-60D5-D778BC5EC5EE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818" y="2178"/>
              <a:ext cx="181" cy="235"/>
              <a:chOff x="1170" y="1525"/>
              <a:chExt cx="453" cy="590"/>
            </a:xfrm>
          </p:grpSpPr>
          <p:sp>
            <p:nvSpPr>
              <p:cNvPr id="10492" name="Rectangle 1276">
                <a:extLst>
                  <a:ext uri="{FF2B5EF4-FFF2-40B4-BE49-F238E27FC236}">
                    <a16:creationId xmlns:a16="http://schemas.microsoft.com/office/drawing/2014/main" id="{15F14AEA-9A0F-A822-8A22-ACD4D4AA4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3" name="AutoShape 1277">
                <a:extLst>
                  <a:ext uri="{FF2B5EF4-FFF2-40B4-BE49-F238E27FC236}">
                    <a16:creationId xmlns:a16="http://schemas.microsoft.com/office/drawing/2014/main" id="{43343744-699C-80E4-52CD-94A163F73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91"/>
              </a:xfrm>
              <a:custGeom>
                <a:avLst/>
                <a:gdLst>
                  <a:gd name="G0" fmla="+- 3520 0 0"/>
                  <a:gd name="G1" fmla="+- 21600 0 3520"/>
                  <a:gd name="G2" fmla="*/ 3520 1 2"/>
                  <a:gd name="G3" fmla="+- 21600 0 G2"/>
                  <a:gd name="G4" fmla="+/ 3520 21600 2"/>
                  <a:gd name="G5" fmla="+/ G1 0 2"/>
                  <a:gd name="G6" fmla="*/ 21600 21600 3520"/>
                  <a:gd name="G7" fmla="*/ G6 1 2"/>
                  <a:gd name="G8" fmla="+- 21600 0 G7"/>
                  <a:gd name="G9" fmla="*/ 21600 1 2"/>
                  <a:gd name="G10" fmla="+- 3520 0 G9"/>
                  <a:gd name="G11" fmla="?: G10 G8 0"/>
                  <a:gd name="G12" fmla="?: G10 G7 21600"/>
                  <a:gd name="T0" fmla="*/ 19840 w 21600"/>
                  <a:gd name="T1" fmla="*/ 10800 h 21600"/>
                  <a:gd name="T2" fmla="*/ 10800 w 21600"/>
                  <a:gd name="T3" fmla="*/ 21600 h 21600"/>
                  <a:gd name="T4" fmla="*/ 1760 w 21600"/>
                  <a:gd name="T5" fmla="*/ 10800 h 21600"/>
                  <a:gd name="T6" fmla="*/ 10800 w 21600"/>
                  <a:gd name="T7" fmla="*/ 0 h 21600"/>
                  <a:gd name="T8" fmla="*/ 3560 w 21600"/>
                  <a:gd name="T9" fmla="*/ 3560 h 21600"/>
                  <a:gd name="T10" fmla="*/ 18040 w 21600"/>
                  <a:gd name="T11" fmla="*/ 1804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20" y="21600"/>
                    </a:lnTo>
                    <a:lnTo>
                      <a:pt x="1808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4" name="Line 1278">
                <a:extLst>
                  <a:ext uri="{FF2B5EF4-FFF2-40B4-BE49-F238E27FC236}">
                    <a16:creationId xmlns:a16="http://schemas.microsoft.com/office/drawing/2014/main" id="{4D7907AB-EDD2-46BC-6101-9061B1B57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6" y="1616"/>
                <a:ext cx="0" cy="499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95" name="Rectangle 1279">
                <a:extLst>
                  <a:ext uri="{FF2B5EF4-FFF2-40B4-BE49-F238E27FC236}">
                    <a16:creationId xmlns:a16="http://schemas.microsoft.com/office/drawing/2014/main" id="{1C5739B5-644F-76D3-F8CE-249D36D56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88" name="WordArt 1372">
              <a:extLst>
                <a:ext uri="{FF2B5EF4-FFF2-40B4-BE49-F238E27FC236}">
                  <a16:creationId xmlns:a16="http://schemas.microsoft.com/office/drawing/2014/main" id="{0A36FD13-3460-CFA9-105D-682163C48D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2" y="238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  <p:sp>
          <p:nvSpPr>
            <p:cNvPr id="10589" name="WordArt 1373">
              <a:extLst>
                <a:ext uri="{FF2B5EF4-FFF2-40B4-BE49-F238E27FC236}">
                  <a16:creationId xmlns:a16="http://schemas.microsoft.com/office/drawing/2014/main" id="{2F346CCC-8393-9726-55C7-9EF17D1E11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2" y="238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</p:grpSp>
      <p:grpSp>
        <p:nvGrpSpPr>
          <p:cNvPr id="12619" name="Group 2379">
            <a:extLst>
              <a:ext uri="{FF2B5EF4-FFF2-40B4-BE49-F238E27FC236}">
                <a16:creationId xmlns:a16="http://schemas.microsoft.com/office/drawing/2014/main" id="{40DB72E3-7242-B5F0-8984-E678762BFB8D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060575"/>
            <a:ext cx="400050" cy="438150"/>
            <a:chOff x="338" y="1298"/>
            <a:chExt cx="252" cy="276"/>
          </a:xfrm>
        </p:grpSpPr>
        <p:grpSp>
          <p:nvGrpSpPr>
            <p:cNvPr id="10704" name="Group 1488">
              <a:extLst>
                <a:ext uri="{FF2B5EF4-FFF2-40B4-BE49-F238E27FC236}">
                  <a16:creationId xmlns:a16="http://schemas.microsoft.com/office/drawing/2014/main" id="{BF932441-65B7-D722-6C7F-43F10DF214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298"/>
              <a:ext cx="224" cy="224"/>
              <a:chOff x="3574" y="1956"/>
              <a:chExt cx="317" cy="317"/>
            </a:xfrm>
          </p:grpSpPr>
          <p:sp>
            <p:nvSpPr>
              <p:cNvPr id="10705" name="Freeform 1489">
                <a:extLst>
                  <a:ext uri="{FF2B5EF4-FFF2-40B4-BE49-F238E27FC236}">
                    <a16:creationId xmlns:a16="http://schemas.microsoft.com/office/drawing/2014/main" id="{BA9CAF03-ABA7-B6C7-2F74-4BE9F1A89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317" cy="317"/>
              </a:xfrm>
              <a:custGeom>
                <a:avLst/>
                <a:gdLst>
                  <a:gd name="T0" fmla="*/ 249 w 317"/>
                  <a:gd name="T1" fmla="*/ 0 h 317"/>
                  <a:gd name="T2" fmla="*/ 208 w 317"/>
                  <a:gd name="T3" fmla="*/ 29 h 317"/>
                  <a:gd name="T4" fmla="*/ 239 w 317"/>
                  <a:gd name="T5" fmla="*/ 47 h 317"/>
                  <a:gd name="T6" fmla="*/ 272 w 317"/>
                  <a:gd name="T7" fmla="*/ 23 h 317"/>
                  <a:gd name="T8" fmla="*/ 317 w 317"/>
                  <a:gd name="T9" fmla="*/ 91 h 317"/>
                  <a:gd name="T10" fmla="*/ 317 w 317"/>
                  <a:gd name="T11" fmla="*/ 204 h 317"/>
                  <a:gd name="T12" fmla="*/ 158 w 317"/>
                  <a:gd name="T13" fmla="*/ 317 h 317"/>
                  <a:gd name="T14" fmla="*/ 0 w 317"/>
                  <a:gd name="T15" fmla="*/ 227 h 317"/>
                  <a:gd name="T16" fmla="*/ 0 w 317"/>
                  <a:gd name="T17" fmla="*/ 113 h 317"/>
                  <a:gd name="T18" fmla="*/ 158 w 317"/>
                  <a:gd name="T19" fmla="*/ 0 h 317"/>
                  <a:gd name="T20" fmla="*/ 249 w 317"/>
                  <a:gd name="T21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7" h="317">
                    <a:moveTo>
                      <a:pt x="249" y="0"/>
                    </a:moveTo>
                    <a:lnTo>
                      <a:pt x="208" y="29"/>
                    </a:lnTo>
                    <a:lnTo>
                      <a:pt x="239" y="47"/>
                    </a:lnTo>
                    <a:lnTo>
                      <a:pt x="272" y="23"/>
                    </a:lnTo>
                    <a:lnTo>
                      <a:pt x="317" y="91"/>
                    </a:lnTo>
                    <a:lnTo>
                      <a:pt x="317" y="204"/>
                    </a:lnTo>
                    <a:lnTo>
                      <a:pt x="158" y="31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58" y="0"/>
                    </a:lnTo>
                    <a:lnTo>
                      <a:pt x="249" y="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06" name="Freeform 1490">
                <a:extLst>
                  <a:ext uri="{FF2B5EF4-FFF2-40B4-BE49-F238E27FC236}">
                    <a16:creationId xmlns:a16="http://schemas.microsoft.com/office/drawing/2014/main" id="{05988E69-B3EA-4843-2342-5B3145431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159" cy="226"/>
              </a:xfrm>
              <a:custGeom>
                <a:avLst/>
                <a:gdLst>
                  <a:gd name="T0" fmla="*/ 0 w 159"/>
                  <a:gd name="T1" fmla="*/ 226 h 226"/>
                  <a:gd name="T2" fmla="*/ 159 w 159"/>
                  <a:gd name="T3" fmla="*/ 113 h 226"/>
                  <a:gd name="T4" fmla="*/ 159 w 159"/>
                  <a:gd name="T5" fmla="*/ 0 h 226"/>
                  <a:gd name="T6" fmla="*/ 0 w 159"/>
                  <a:gd name="T7" fmla="*/ 113 h 226"/>
                  <a:gd name="T8" fmla="*/ 0 w 159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26">
                    <a:moveTo>
                      <a:pt x="0" y="226"/>
                    </a:moveTo>
                    <a:lnTo>
                      <a:pt x="159" y="113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07" name="Freeform 1491">
                <a:extLst>
                  <a:ext uri="{FF2B5EF4-FFF2-40B4-BE49-F238E27FC236}">
                    <a16:creationId xmlns:a16="http://schemas.microsoft.com/office/drawing/2014/main" id="{F60DEA36-86A7-AF09-B53E-8E24AE259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047"/>
                <a:ext cx="159" cy="226"/>
              </a:xfrm>
              <a:custGeom>
                <a:avLst/>
                <a:gdLst>
                  <a:gd name="T0" fmla="*/ 0 w 159"/>
                  <a:gd name="T1" fmla="*/ 226 h 226"/>
                  <a:gd name="T2" fmla="*/ 159 w 159"/>
                  <a:gd name="T3" fmla="*/ 113 h 226"/>
                  <a:gd name="T4" fmla="*/ 159 w 159"/>
                  <a:gd name="T5" fmla="*/ 0 h 226"/>
                  <a:gd name="T6" fmla="*/ 0 w 159"/>
                  <a:gd name="T7" fmla="*/ 113 h 226"/>
                  <a:gd name="T8" fmla="*/ 0 w 159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26">
                    <a:moveTo>
                      <a:pt x="0" y="226"/>
                    </a:moveTo>
                    <a:lnTo>
                      <a:pt x="159" y="113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08" name="Freeform 1492">
                <a:extLst>
                  <a:ext uri="{FF2B5EF4-FFF2-40B4-BE49-F238E27FC236}">
                    <a16:creationId xmlns:a16="http://schemas.microsoft.com/office/drawing/2014/main" id="{24B6DFB7-FC12-8679-6EDA-56EB2D175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317" cy="204"/>
              </a:xfrm>
              <a:custGeom>
                <a:avLst/>
                <a:gdLst>
                  <a:gd name="T0" fmla="*/ 317 w 317"/>
                  <a:gd name="T1" fmla="*/ 91 h 204"/>
                  <a:gd name="T2" fmla="*/ 158 w 317"/>
                  <a:gd name="T3" fmla="*/ 0 h 204"/>
                  <a:gd name="T4" fmla="*/ 0 w 317"/>
                  <a:gd name="T5" fmla="*/ 113 h 204"/>
                  <a:gd name="T6" fmla="*/ 158 w 317"/>
                  <a:gd name="T7" fmla="*/ 204 h 204"/>
                  <a:gd name="T8" fmla="*/ 317 w 317"/>
                  <a:gd name="T9" fmla="*/ 9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204">
                    <a:moveTo>
                      <a:pt x="317" y="91"/>
                    </a:moveTo>
                    <a:lnTo>
                      <a:pt x="158" y="0"/>
                    </a:lnTo>
                    <a:lnTo>
                      <a:pt x="0" y="113"/>
                    </a:lnTo>
                    <a:lnTo>
                      <a:pt x="158" y="204"/>
                    </a:lnTo>
                    <a:lnTo>
                      <a:pt x="317" y="91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09" name="Freeform 1493">
                <a:extLst>
                  <a:ext uri="{FF2B5EF4-FFF2-40B4-BE49-F238E27FC236}">
                    <a16:creationId xmlns:a16="http://schemas.microsoft.com/office/drawing/2014/main" id="{734D7529-D4BA-2170-5223-AD6889E1C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158" cy="227"/>
              </a:xfrm>
              <a:custGeom>
                <a:avLst/>
                <a:gdLst>
                  <a:gd name="T0" fmla="*/ 158 w 158"/>
                  <a:gd name="T1" fmla="*/ 0 h 227"/>
                  <a:gd name="T2" fmla="*/ 158 w 158"/>
                  <a:gd name="T3" fmla="*/ 113 h 227"/>
                  <a:gd name="T4" fmla="*/ 0 w 158"/>
                  <a:gd name="T5" fmla="*/ 227 h 227"/>
                  <a:gd name="T6" fmla="*/ 0 w 158"/>
                  <a:gd name="T7" fmla="*/ 113 h 227"/>
                  <a:gd name="T8" fmla="*/ 158 w 158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27">
                    <a:moveTo>
                      <a:pt x="158" y="0"/>
                    </a:moveTo>
                    <a:lnTo>
                      <a:pt x="158" y="113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10" name="Freeform 1494">
                <a:extLst>
                  <a:ext uri="{FF2B5EF4-FFF2-40B4-BE49-F238E27FC236}">
                    <a16:creationId xmlns:a16="http://schemas.microsoft.com/office/drawing/2014/main" id="{CC230C61-C53E-3CE5-D7D0-BB15A1FE7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069"/>
                <a:ext cx="158" cy="204"/>
              </a:xfrm>
              <a:custGeom>
                <a:avLst/>
                <a:gdLst>
                  <a:gd name="T0" fmla="*/ 158 w 158"/>
                  <a:gd name="T1" fmla="*/ 91 h 204"/>
                  <a:gd name="T2" fmla="*/ 0 w 158"/>
                  <a:gd name="T3" fmla="*/ 0 h 204"/>
                  <a:gd name="T4" fmla="*/ 0 w 158"/>
                  <a:gd name="T5" fmla="*/ 114 h 204"/>
                  <a:gd name="T6" fmla="*/ 158 w 158"/>
                  <a:gd name="T7" fmla="*/ 204 h 204"/>
                  <a:gd name="T8" fmla="*/ 158 w 158"/>
                  <a:gd name="T9" fmla="*/ 9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04">
                    <a:moveTo>
                      <a:pt x="158" y="91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58" y="204"/>
                    </a:lnTo>
                    <a:lnTo>
                      <a:pt x="158" y="91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11" name="Freeform 1495">
                <a:extLst>
                  <a:ext uri="{FF2B5EF4-FFF2-40B4-BE49-F238E27FC236}">
                    <a16:creationId xmlns:a16="http://schemas.microsoft.com/office/drawing/2014/main" id="{84595869-6F5D-FFAB-6E67-3BDDF05DE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979"/>
                <a:ext cx="204" cy="181"/>
              </a:xfrm>
              <a:custGeom>
                <a:avLst/>
                <a:gdLst>
                  <a:gd name="T0" fmla="*/ 45 w 204"/>
                  <a:gd name="T1" fmla="*/ 181 h 181"/>
                  <a:gd name="T2" fmla="*/ 204 w 204"/>
                  <a:gd name="T3" fmla="*/ 68 h 181"/>
                  <a:gd name="T4" fmla="*/ 159 w 204"/>
                  <a:gd name="T5" fmla="*/ 0 h 181"/>
                  <a:gd name="T6" fmla="*/ 0 w 204"/>
                  <a:gd name="T7" fmla="*/ 113 h 181"/>
                  <a:gd name="T8" fmla="*/ 45 w 204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181">
                    <a:moveTo>
                      <a:pt x="45" y="181"/>
                    </a:moveTo>
                    <a:lnTo>
                      <a:pt x="204" y="68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45" y="181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12" name="Freeform 1496">
                <a:extLst>
                  <a:ext uri="{FF2B5EF4-FFF2-40B4-BE49-F238E27FC236}">
                    <a16:creationId xmlns:a16="http://schemas.microsoft.com/office/drawing/2014/main" id="{835C8D82-0E93-4EE2-8991-30AA3D066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249" cy="113"/>
              </a:xfrm>
              <a:custGeom>
                <a:avLst/>
                <a:gdLst>
                  <a:gd name="T0" fmla="*/ 0 w 249"/>
                  <a:gd name="T1" fmla="*/ 113 h 113"/>
                  <a:gd name="T2" fmla="*/ 158 w 249"/>
                  <a:gd name="T3" fmla="*/ 0 h 113"/>
                  <a:gd name="T4" fmla="*/ 249 w 249"/>
                  <a:gd name="T5" fmla="*/ 0 h 113"/>
                  <a:gd name="T6" fmla="*/ 90 w 249"/>
                  <a:gd name="T7" fmla="*/ 113 h 113"/>
                  <a:gd name="T8" fmla="*/ 0 w 249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13">
                    <a:moveTo>
                      <a:pt x="0" y="113"/>
                    </a:moveTo>
                    <a:lnTo>
                      <a:pt x="158" y="0"/>
                    </a:lnTo>
                    <a:lnTo>
                      <a:pt x="249" y="0"/>
                    </a:lnTo>
                    <a:lnTo>
                      <a:pt x="9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727" name="Group 1511">
              <a:extLst>
                <a:ext uri="{FF2B5EF4-FFF2-40B4-BE49-F238E27FC236}">
                  <a16:creationId xmlns:a16="http://schemas.microsoft.com/office/drawing/2014/main" id="{3203A929-3013-293F-B371-03C6743DB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" y="1480"/>
              <a:ext cx="252" cy="94"/>
              <a:chOff x="338" y="1480"/>
              <a:chExt cx="252" cy="94"/>
            </a:xfrm>
          </p:grpSpPr>
          <p:sp>
            <p:nvSpPr>
              <p:cNvPr id="10728" name="WordArt 1512">
                <a:extLst>
                  <a:ext uri="{FF2B5EF4-FFF2-40B4-BE49-F238E27FC236}">
                    <a16:creationId xmlns:a16="http://schemas.microsoft.com/office/drawing/2014/main" id="{099E7835-C902-CFE4-C6A3-09B48C1F78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</a:t>
                </a:r>
              </a:p>
            </p:txBody>
          </p:sp>
          <p:sp>
            <p:nvSpPr>
              <p:cNvPr id="10729" name="WordArt 1513">
                <a:extLst>
                  <a:ext uri="{FF2B5EF4-FFF2-40B4-BE49-F238E27FC236}">
                    <a16:creationId xmlns:a16="http://schemas.microsoft.com/office/drawing/2014/main" id="{726020BC-8941-32DE-E0C6-0F149BE576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</a:t>
                </a:r>
              </a:p>
            </p:txBody>
          </p:sp>
        </p:grpSp>
      </p:grpSp>
      <p:grpSp>
        <p:nvGrpSpPr>
          <p:cNvPr id="12615" name="Group 2375">
            <a:extLst>
              <a:ext uri="{FF2B5EF4-FFF2-40B4-BE49-F238E27FC236}">
                <a16:creationId xmlns:a16="http://schemas.microsoft.com/office/drawing/2014/main" id="{18A06C93-8334-9EB8-9F39-869F4B89603E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676275"/>
            <a:ext cx="400050" cy="382588"/>
            <a:chOff x="1319" y="426"/>
            <a:chExt cx="252" cy="241"/>
          </a:xfrm>
        </p:grpSpPr>
        <p:grpSp>
          <p:nvGrpSpPr>
            <p:cNvPr id="10663" name="Group 1447">
              <a:extLst>
                <a:ext uri="{FF2B5EF4-FFF2-40B4-BE49-F238E27FC236}">
                  <a16:creationId xmlns:a16="http://schemas.microsoft.com/office/drawing/2014/main" id="{7F9D3B03-E0BB-297B-87AF-0661A6B70C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1" y="426"/>
              <a:ext cx="208" cy="192"/>
              <a:chOff x="3506" y="1389"/>
              <a:chExt cx="294" cy="272"/>
            </a:xfrm>
          </p:grpSpPr>
          <p:grpSp>
            <p:nvGrpSpPr>
              <p:cNvPr id="10664" name="Group 1448">
                <a:extLst>
                  <a:ext uri="{FF2B5EF4-FFF2-40B4-BE49-F238E27FC236}">
                    <a16:creationId xmlns:a16="http://schemas.microsoft.com/office/drawing/2014/main" id="{3EF0B1C1-021D-4907-4383-9E3AFD9C2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6" y="1389"/>
                <a:ext cx="294" cy="272"/>
                <a:chOff x="3506" y="1389"/>
                <a:chExt cx="294" cy="272"/>
              </a:xfrm>
            </p:grpSpPr>
            <p:sp>
              <p:nvSpPr>
                <p:cNvPr id="10665" name="Rectangle 1449">
                  <a:extLst>
                    <a:ext uri="{FF2B5EF4-FFF2-40B4-BE49-F238E27FC236}">
                      <a16:creationId xmlns:a16="http://schemas.microsoft.com/office/drawing/2014/main" id="{A7517FBB-89E1-CF78-F65B-ECB95B246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1412"/>
                  <a:ext cx="294" cy="249"/>
                </a:xfrm>
                <a:prstGeom prst="rect">
                  <a:avLst/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66" name="AutoShape 1450">
                  <a:extLst>
                    <a:ext uri="{FF2B5EF4-FFF2-40B4-BE49-F238E27FC236}">
                      <a16:creationId xmlns:a16="http://schemas.microsoft.com/office/drawing/2014/main" id="{F09777EA-83ED-B7D3-3829-4F87F60AA0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7" y="1389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667" name="Rectangle 1451">
                <a:extLst>
                  <a:ext uri="{FF2B5EF4-FFF2-40B4-BE49-F238E27FC236}">
                    <a16:creationId xmlns:a16="http://schemas.microsoft.com/office/drawing/2014/main" id="{65E98BCE-E5FD-51BE-D809-DBBFACDAF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6" y="1434"/>
                <a:ext cx="294" cy="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8" name="Rectangle 1452">
                <a:extLst>
                  <a:ext uri="{FF2B5EF4-FFF2-40B4-BE49-F238E27FC236}">
                    <a16:creationId xmlns:a16="http://schemas.microsoft.com/office/drawing/2014/main" id="{0338B828-B4C0-E38F-5373-9947281A6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6" y="1412"/>
                <a:ext cx="294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9" name="Rectangle 1453">
                <a:extLst>
                  <a:ext uri="{FF2B5EF4-FFF2-40B4-BE49-F238E27FC236}">
                    <a16:creationId xmlns:a16="http://schemas.microsoft.com/office/drawing/2014/main" id="{83530F91-15B7-23B4-AE04-2EAAD0499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457"/>
                <a:ext cx="250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0" name="Rectangle 1454">
                <a:extLst>
                  <a:ext uri="{FF2B5EF4-FFF2-40B4-BE49-F238E27FC236}">
                    <a16:creationId xmlns:a16="http://schemas.microsoft.com/office/drawing/2014/main" id="{7F426275-DA87-10D4-D133-B1BA7A513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480"/>
                <a:ext cx="250" cy="22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1" name="Rectangle 1455">
                <a:extLst>
                  <a:ext uri="{FF2B5EF4-FFF2-40B4-BE49-F238E27FC236}">
                    <a16:creationId xmlns:a16="http://schemas.microsoft.com/office/drawing/2014/main" id="{740C07FE-D965-6283-B3A1-DB3C35AEA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525"/>
                <a:ext cx="250" cy="22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2" name="Rectangle 1456">
                <a:extLst>
                  <a:ext uri="{FF2B5EF4-FFF2-40B4-BE49-F238E27FC236}">
                    <a16:creationId xmlns:a16="http://schemas.microsoft.com/office/drawing/2014/main" id="{1DBCE671-CEAD-61FF-8ECA-3622C0D7F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570"/>
                <a:ext cx="250" cy="22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3" name="Rectangle 1457">
                <a:extLst>
                  <a:ext uri="{FF2B5EF4-FFF2-40B4-BE49-F238E27FC236}">
                    <a16:creationId xmlns:a16="http://schemas.microsoft.com/office/drawing/2014/main" id="{F6FFFC9D-A555-BAAE-E606-8ACE6B9FE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1" y="1457"/>
                <a:ext cx="23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4" name="Rectangle 1458">
                <a:extLst>
                  <a:ext uri="{FF2B5EF4-FFF2-40B4-BE49-F238E27FC236}">
                    <a16:creationId xmlns:a16="http://schemas.microsoft.com/office/drawing/2014/main" id="{BF2C21FC-8C37-5794-78C0-92D667311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1457"/>
                <a:ext cx="23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5" name="Rectangle 1459">
                <a:extLst>
                  <a:ext uri="{FF2B5EF4-FFF2-40B4-BE49-F238E27FC236}">
                    <a16:creationId xmlns:a16="http://schemas.microsoft.com/office/drawing/2014/main" id="{39192227-F87B-0057-F433-62E595ED8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2" y="1457"/>
                <a:ext cx="23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6" name="Rectangle 1460">
                <a:extLst>
                  <a:ext uri="{FF2B5EF4-FFF2-40B4-BE49-F238E27FC236}">
                    <a16:creationId xmlns:a16="http://schemas.microsoft.com/office/drawing/2014/main" id="{57FE1029-FB98-D66C-3C8C-9174A127A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1457"/>
                <a:ext cx="23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7" name="Rectangle 1461">
                <a:extLst>
                  <a:ext uri="{FF2B5EF4-FFF2-40B4-BE49-F238E27FC236}">
                    <a16:creationId xmlns:a16="http://schemas.microsoft.com/office/drawing/2014/main" id="{E1014C67-B7DA-9D4D-9EDF-3F529A29B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2" y="1457"/>
                <a:ext cx="23" cy="159"/>
              </a:xfrm>
              <a:prstGeom prst="rect">
                <a:avLst/>
              </a:prstGeom>
              <a:noFill/>
              <a:ln w="3175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8" name="AutoShape 1462">
                <a:extLst>
                  <a:ext uri="{FF2B5EF4-FFF2-40B4-BE49-F238E27FC236}">
                    <a16:creationId xmlns:a16="http://schemas.microsoft.com/office/drawing/2014/main" id="{216BE7FC-10B5-DBE0-2756-9CBE01B49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7" y="1389"/>
                <a:ext cx="32" cy="3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748" name="Group 1532">
              <a:extLst>
                <a:ext uri="{FF2B5EF4-FFF2-40B4-BE49-F238E27FC236}">
                  <a16:creationId xmlns:a16="http://schemas.microsoft.com/office/drawing/2014/main" id="{14D4C024-3069-51B5-8CEC-DA4B9F8C30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9" y="573"/>
              <a:ext cx="252" cy="94"/>
              <a:chOff x="1143" y="573"/>
              <a:chExt cx="252" cy="94"/>
            </a:xfrm>
          </p:grpSpPr>
          <p:sp>
            <p:nvSpPr>
              <p:cNvPr id="10749" name="WordArt 1533">
                <a:extLst>
                  <a:ext uri="{FF2B5EF4-FFF2-40B4-BE49-F238E27FC236}">
                    <a16:creationId xmlns:a16="http://schemas.microsoft.com/office/drawing/2014/main" id="{12F3874C-9306-442B-D9C8-05611E5FC3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57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予備日</a:t>
                </a:r>
              </a:p>
            </p:txBody>
          </p:sp>
          <p:sp>
            <p:nvSpPr>
              <p:cNvPr id="10750" name="WordArt 1534">
                <a:extLst>
                  <a:ext uri="{FF2B5EF4-FFF2-40B4-BE49-F238E27FC236}">
                    <a16:creationId xmlns:a16="http://schemas.microsoft.com/office/drawing/2014/main" id="{7EF1C6C5-E89E-BC0C-9534-5937C0F092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57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予備日</a:t>
                </a:r>
              </a:p>
            </p:txBody>
          </p:sp>
        </p:grpSp>
      </p:grpSp>
      <p:grpSp>
        <p:nvGrpSpPr>
          <p:cNvPr id="12614" name="Group 2374">
            <a:extLst>
              <a:ext uri="{FF2B5EF4-FFF2-40B4-BE49-F238E27FC236}">
                <a16:creationId xmlns:a16="http://schemas.microsoft.com/office/drawing/2014/main" id="{35B5DA8F-79C7-02F8-700D-95448EFE48E9}"/>
              </a:ext>
            </a:extLst>
          </p:cNvPr>
          <p:cNvGrpSpPr>
            <a:grpSpLocks/>
          </p:cNvGrpSpPr>
          <p:nvPr/>
        </p:nvGrpSpPr>
        <p:grpSpPr bwMode="auto">
          <a:xfrm>
            <a:off x="2867025" y="665163"/>
            <a:ext cx="403225" cy="392112"/>
            <a:chOff x="1806" y="419"/>
            <a:chExt cx="254" cy="247"/>
          </a:xfrm>
        </p:grpSpPr>
        <p:grpSp>
          <p:nvGrpSpPr>
            <p:cNvPr id="10747" name="Group 1531">
              <a:extLst>
                <a:ext uri="{FF2B5EF4-FFF2-40B4-BE49-F238E27FC236}">
                  <a16:creationId xmlns:a16="http://schemas.microsoft.com/office/drawing/2014/main" id="{8BECA184-2CBA-C63A-40A3-6A415ACEEE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0" y="419"/>
              <a:ext cx="208" cy="192"/>
              <a:chOff x="2507" y="3260"/>
              <a:chExt cx="208" cy="192"/>
            </a:xfrm>
          </p:grpSpPr>
          <p:grpSp>
            <p:nvGrpSpPr>
              <p:cNvPr id="10679" name="Group 1463">
                <a:extLst>
                  <a:ext uri="{FF2B5EF4-FFF2-40B4-BE49-F238E27FC236}">
                    <a16:creationId xmlns:a16="http://schemas.microsoft.com/office/drawing/2014/main" id="{BEC81C1C-521B-3839-0A14-F0745C6A28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7" y="3260"/>
                <a:ext cx="208" cy="192"/>
                <a:chOff x="3506" y="1389"/>
                <a:chExt cx="294" cy="272"/>
              </a:xfrm>
            </p:grpSpPr>
            <p:grpSp>
              <p:nvGrpSpPr>
                <p:cNvPr id="10680" name="Group 1464">
                  <a:extLst>
                    <a:ext uri="{FF2B5EF4-FFF2-40B4-BE49-F238E27FC236}">
                      <a16:creationId xmlns:a16="http://schemas.microsoft.com/office/drawing/2014/main" id="{8FE3DC94-5E10-E39A-8A1E-5CCA36FECB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06" y="1389"/>
                  <a:ext cx="294" cy="272"/>
                  <a:chOff x="3506" y="1389"/>
                  <a:chExt cx="294" cy="272"/>
                </a:xfrm>
              </p:grpSpPr>
              <p:sp>
                <p:nvSpPr>
                  <p:cNvPr id="10681" name="Rectangle 1465">
                    <a:extLst>
                      <a:ext uri="{FF2B5EF4-FFF2-40B4-BE49-F238E27FC236}">
                        <a16:creationId xmlns:a16="http://schemas.microsoft.com/office/drawing/2014/main" id="{8A828C79-186E-21D6-4403-ED5D95A32D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6" y="1412"/>
                    <a:ext cx="294" cy="249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82" name="AutoShape 1466">
                    <a:extLst>
                      <a:ext uri="{FF2B5EF4-FFF2-40B4-BE49-F238E27FC236}">
                        <a16:creationId xmlns:a16="http://schemas.microsoft.com/office/drawing/2014/main" id="{B5DA38A8-24F0-CAA5-37F8-D9F77D78C1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37" y="1389"/>
                    <a:ext cx="32" cy="32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+- 21600 0 5400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5400" y="10800"/>
                        </a:moveTo>
                        <a:cubicBezTo>
                          <a:pt x="5400" y="13782"/>
                          <a:pt x="7818" y="16200"/>
                          <a:pt x="10800" y="16200"/>
                        </a:cubicBezTo>
                        <a:cubicBezTo>
                          <a:pt x="13782" y="16200"/>
                          <a:pt x="16200" y="13782"/>
                          <a:pt x="16200" y="10800"/>
                        </a:cubicBezTo>
                        <a:cubicBezTo>
                          <a:pt x="16200" y="7818"/>
                          <a:pt x="13782" y="5400"/>
                          <a:pt x="10800" y="5400"/>
                        </a:cubicBezTo>
                        <a:cubicBezTo>
                          <a:pt x="7818" y="5400"/>
                          <a:pt x="5400" y="7818"/>
                          <a:pt x="5400" y="10800"/>
                        </a:cubicBezTo>
                        <a:close/>
                      </a:path>
                    </a:pathLst>
                  </a:custGeom>
                  <a:solidFill>
                    <a:srgbClr val="3366FF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83" name="Rectangle 1467">
                  <a:extLst>
                    <a:ext uri="{FF2B5EF4-FFF2-40B4-BE49-F238E27FC236}">
                      <a16:creationId xmlns:a16="http://schemas.microsoft.com/office/drawing/2014/main" id="{CE0647D0-12CB-6578-EF44-38FA87537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1434"/>
                  <a:ext cx="294" cy="2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4" name="Rectangle 1468">
                  <a:extLst>
                    <a:ext uri="{FF2B5EF4-FFF2-40B4-BE49-F238E27FC236}">
                      <a16:creationId xmlns:a16="http://schemas.microsoft.com/office/drawing/2014/main" id="{72F9600F-EE0D-A530-D398-9FD4AC013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1412"/>
                  <a:ext cx="294" cy="23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5" name="Rectangle 1469">
                  <a:extLst>
                    <a:ext uri="{FF2B5EF4-FFF2-40B4-BE49-F238E27FC236}">
                      <a16:creationId xmlns:a16="http://schemas.microsoft.com/office/drawing/2014/main" id="{6950A60C-46FA-CD9F-358A-FE060D4007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1457"/>
                  <a:ext cx="250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6" name="Rectangle 1470">
                  <a:extLst>
                    <a:ext uri="{FF2B5EF4-FFF2-40B4-BE49-F238E27FC236}">
                      <a16:creationId xmlns:a16="http://schemas.microsoft.com/office/drawing/2014/main" id="{7E57FA3E-5B74-044F-5FB5-A24F76F66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1480"/>
                  <a:ext cx="250" cy="22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7" name="Rectangle 1471">
                  <a:extLst>
                    <a:ext uri="{FF2B5EF4-FFF2-40B4-BE49-F238E27FC236}">
                      <a16:creationId xmlns:a16="http://schemas.microsoft.com/office/drawing/2014/main" id="{8B02AF21-8FE5-3CB4-716E-52CF29828F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1525"/>
                  <a:ext cx="250" cy="22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8" name="Rectangle 1472">
                  <a:extLst>
                    <a:ext uri="{FF2B5EF4-FFF2-40B4-BE49-F238E27FC236}">
                      <a16:creationId xmlns:a16="http://schemas.microsoft.com/office/drawing/2014/main" id="{521009B3-087C-FCEE-E2AC-110F9E70E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1570"/>
                  <a:ext cx="250" cy="22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89" name="Rectangle 1473">
                  <a:extLst>
                    <a:ext uri="{FF2B5EF4-FFF2-40B4-BE49-F238E27FC236}">
                      <a16:creationId xmlns:a16="http://schemas.microsoft.com/office/drawing/2014/main" id="{FB156FB1-72A9-D33A-B828-7BC6A2046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1" y="1457"/>
                  <a:ext cx="23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90" name="Rectangle 1474">
                  <a:extLst>
                    <a:ext uri="{FF2B5EF4-FFF2-40B4-BE49-F238E27FC236}">
                      <a16:creationId xmlns:a16="http://schemas.microsoft.com/office/drawing/2014/main" id="{C3865694-6505-7647-F039-0F50E33E7C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6" y="1457"/>
                  <a:ext cx="23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91" name="Rectangle 1475">
                  <a:extLst>
                    <a:ext uri="{FF2B5EF4-FFF2-40B4-BE49-F238E27FC236}">
                      <a16:creationId xmlns:a16="http://schemas.microsoft.com/office/drawing/2014/main" id="{4FFC8B4D-9828-F5B1-6D90-7E1BEF7681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2" y="1457"/>
                  <a:ext cx="23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92" name="Rectangle 1476">
                  <a:extLst>
                    <a:ext uri="{FF2B5EF4-FFF2-40B4-BE49-F238E27FC236}">
                      <a16:creationId xmlns:a16="http://schemas.microsoft.com/office/drawing/2014/main" id="{92C61185-90F5-2D0F-F3DA-882040F44E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87" y="1457"/>
                  <a:ext cx="23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93" name="Rectangle 1477">
                  <a:extLst>
                    <a:ext uri="{FF2B5EF4-FFF2-40B4-BE49-F238E27FC236}">
                      <a16:creationId xmlns:a16="http://schemas.microsoft.com/office/drawing/2014/main" id="{FB8FBD47-8211-C3CC-CEF9-65C5293A5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32" y="1457"/>
                  <a:ext cx="23" cy="159"/>
                </a:xfrm>
                <a:prstGeom prst="rect">
                  <a:avLst/>
                </a:prstGeom>
                <a:noFill/>
                <a:ln w="3175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94" name="AutoShape 1478">
                  <a:extLst>
                    <a:ext uri="{FF2B5EF4-FFF2-40B4-BE49-F238E27FC236}">
                      <a16:creationId xmlns:a16="http://schemas.microsoft.com/office/drawing/2014/main" id="{D5C0C587-3446-2E85-ABAB-10768C3DD7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37" y="1389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730" name="WordArt 1514">
                <a:extLst>
                  <a:ext uri="{FF2B5EF4-FFF2-40B4-BE49-F238E27FC236}">
                    <a16:creationId xmlns:a16="http://schemas.microsoft.com/office/drawing/2014/main" id="{E63AE5F9-D5A6-FEEE-1114-889B2136BB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41" y="3282"/>
                <a:ext cx="141" cy="14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Arial Black" panose="020B0A04020102020204" pitchFamily="34" charset="0"/>
                  </a:rPr>
                  <a:t>?</a:t>
                </a:r>
                <a:endParaRPr lang="ja-JP" alt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10751" name="Group 1535">
              <a:extLst>
                <a:ext uri="{FF2B5EF4-FFF2-40B4-BE49-F238E27FC236}">
                  <a16:creationId xmlns:a16="http://schemas.microsoft.com/office/drawing/2014/main" id="{62B2C823-C26E-14CC-738E-6D944953A6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6" y="572"/>
              <a:ext cx="254" cy="94"/>
              <a:chOff x="1806" y="572"/>
              <a:chExt cx="254" cy="94"/>
            </a:xfrm>
          </p:grpSpPr>
          <p:sp>
            <p:nvSpPr>
              <p:cNvPr id="10752" name="WordArt 1536">
                <a:extLst>
                  <a:ext uri="{FF2B5EF4-FFF2-40B4-BE49-F238E27FC236}">
                    <a16:creationId xmlns:a16="http://schemas.microsoft.com/office/drawing/2014/main" id="{7C5B002B-11D4-4D63-2886-9E1C37ED3E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8" y="572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未定</a:t>
                </a:r>
              </a:p>
            </p:txBody>
          </p:sp>
          <p:sp>
            <p:nvSpPr>
              <p:cNvPr id="10753" name="WordArt 1537">
                <a:extLst>
                  <a:ext uri="{FF2B5EF4-FFF2-40B4-BE49-F238E27FC236}">
                    <a16:creationId xmlns:a16="http://schemas.microsoft.com/office/drawing/2014/main" id="{F7DE2DDD-1245-DA10-6877-9242A8D040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6" y="572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未定</a:t>
                </a:r>
              </a:p>
            </p:txBody>
          </p:sp>
        </p:grpSp>
      </p:grpSp>
      <p:grpSp>
        <p:nvGrpSpPr>
          <p:cNvPr id="12620" name="Group 2380">
            <a:extLst>
              <a:ext uri="{FF2B5EF4-FFF2-40B4-BE49-F238E27FC236}">
                <a16:creationId xmlns:a16="http://schemas.microsoft.com/office/drawing/2014/main" id="{5BA54A3B-6AA1-9406-5C61-1550BB42F365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841625"/>
            <a:ext cx="400050" cy="382588"/>
            <a:chOff x="338" y="1790"/>
            <a:chExt cx="252" cy="241"/>
          </a:xfrm>
        </p:grpSpPr>
        <p:grpSp>
          <p:nvGrpSpPr>
            <p:cNvPr id="10695" name="Group 1479">
              <a:extLst>
                <a:ext uri="{FF2B5EF4-FFF2-40B4-BE49-F238E27FC236}">
                  <a16:creationId xmlns:a16="http://schemas.microsoft.com/office/drawing/2014/main" id="{08A2FBFD-EA47-F43E-55A9-817EF16B09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" y="1790"/>
              <a:ext cx="220" cy="154"/>
              <a:chOff x="3914" y="1412"/>
              <a:chExt cx="385" cy="272"/>
            </a:xfrm>
          </p:grpSpPr>
          <p:sp>
            <p:nvSpPr>
              <p:cNvPr id="10696" name="Rectangle 1480">
                <a:extLst>
                  <a:ext uri="{FF2B5EF4-FFF2-40B4-BE49-F238E27FC236}">
                    <a16:creationId xmlns:a16="http://schemas.microsoft.com/office/drawing/2014/main" id="{282B4EAC-450B-16AD-30D9-E7F895FE6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1412"/>
                <a:ext cx="68" cy="272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7" name="Freeform 1481">
                <a:extLst>
                  <a:ext uri="{FF2B5EF4-FFF2-40B4-BE49-F238E27FC236}">
                    <a16:creationId xmlns:a16="http://schemas.microsoft.com/office/drawing/2014/main" id="{AF701F25-E0E3-D298-2BD6-454B4417A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1412"/>
                <a:ext cx="295" cy="272"/>
              </a:xfrm>
              <a:custGeom>
                <a:avLst/>
                <a:gdLst>
                  <a:gd name="T0" fmla="*/ 113 w 295"/>
                  <a:gd name="T1" fmla="*/ 226 h 272"/>
                  <a:gd name="T2" fmla="*/ 113 w 295"/>
                  <a:gd name="T3" fmla="*/ 249 h 272"/>
                  <a:gd name="T4" fmla="*/ 91 w 295"/>
                  <a:gd name="T5" fmla="*/ 249 h 272"/>
                  <a:gd name="T6" fmla="*/ 91 w 295"/>
                  <a:gd name="T7" fmla="*/ 272 h 272"/>
                  <a:gd name="T8" fmla="*/ 204 w 295"/>
                  <a:gd name="T9" fmla="*/ 272 h 272"/>
                  <a:gd name="T10" fmla="*/ 204 w 295"/>
                  <a:gd name="T11" fmla="*/ 249 h 272"/>
                  <a:gd name="T12" fmla="*/ 181 w 295"/>
                  <a:gd name="T13" fmla="*/ 249 h 272"/>
                  <a:gd name="T14" fmla="*/ 181 w 295"/>
                  <a:gd name="T15" fmla="*/ 226 h 272"/>
                  <a:gd name="T16" fmla="*/ 295 w 295"/>
                  <a:gd name="T17" fmla="*/ 226 h 272"/>
                  <a:gd name="T18" fmla="*/ 295 w 295"/>
                  <a:gd name="T19" fmla="*/ 0 h 272"/>
                  <a:gd name="T20" fmla="*/ 0 w 295"/>
                  <a:gd name="T21" fmla="*/ 0 h 272"/>
                  <a:gd name="T22" fmla="*/ 0 w 295"/>
                  <a:gd name="T23" fmla="*/ 226 h 272"/>
                  <a:gd name="T24" fmla="*/ 113 w 295"/>
                  <a:gd name="T25" fmla="*/ 22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5" h="272">
                    <a:moveTo>
                      <a:pt x="113" y="226"/>
                    </a:moveTo>
                    <a:lnTo>
                      <a:pt x="113" y="249"/>
                    </a:lnTo>
                    <a:lnTo>
                      <a:pt x="91" y="249"/>
                    </a:lnTo>
                    <a:lnTo>
                      <a:pt x="91" y="272"/>
                    </a:lnTo>
                    <a:lnTo>
                      <a:pt x="204" y="272"/>
                    </a:lnTo>
                    <a:lnTo>
                      <a:pt x="204" y="249"/>
                    </a:lnTo>
                    <a:lnTo>
                      <a:pt x="181" y="249"/>
                    </a:lnTo>
                    <a:lnTo>
                      <a:pt x="181" y="226"/>
                    </a:lnTo>
                    <a:lnTo>
                      <a:pt x="295" y="226"/>
                    </a:lnTo>
                    <a:lnTo>
                      <a:pt x="295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98" name="Rectangle 1482">
                <a:extLst>
                  <a:ext uri="{FF2B5EF4-FFF2-40B4-BE49-F238E27FC236}">
                    <a16:creationId xmlns:a16="http://schemas.microsoft.com/office/drawing/2014/main" id="{C93D37D4-7D7B-6697-8B65-D561A044C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4" y="1412"/>
                <a:ext cx="295" cy="22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9" name="Rectangle 1483">
                <a:extLst>
                  <a:ext uri="{FF2B5EF4-FFF2-40B4-BE49-F238E27FC236}">
                    <a16:creationId xmlns:a16="http://schemas.microsoft.com/office/drawing/2014/main" id="{7B5CCB79-A65B-886A-78CD-1F5D852A6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434"/>
                <a:ext cx="250" cy="182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0" name="Rectangle 1484">
                <a:extLst>
                  <a:ext uri="{FF2B5EF4-FFF2-40B4-BE49-F238E27FC236}">
                    <a16:creationId xmlns:a16="http://schemas.microsoft.com/office/drawing/2014/main" id="{FB62E2F5-0AE1-AA99-BF06-521A6F9C7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638"/>
                <a:ext cx="68" cy="23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1" name="Rectangle 1485">
                <a:extLst>
                  <a:ext uri="{FF2B5EF4-FFF2-40B4-BE49-F238E27FC236}">
                    <a16:creationId xmlns:a16="http://schemas.microsoft.com/office/drawing/2014/main" id="{80DCC702-19D8-F68A-B4D3-3718302DE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" y="1661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2" name="Rectangle 1486">
                <a:extLst>
                  <a:ext uri="{FF2B5EF4-FFF2-40B4-BE49-F238E27FC236}">
                    <a16:creationId xmlns:a16="http://schemas.microsoft.com/office/drawing/2014/main" id="{5A00AB7E-FE40-9B2C-2BFA-D69F60E03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1412"/>
                <a:ext cx="68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3" name="Rectangle 1487">
                <a:extLst>
                  <a:ext uri="{FF2B5EF4-FFF2-40B4-BE49-F238E27FC236}">
                    <a16:creationId xmlns:a16="http://schemas.microsoft.com/office/drawing/2014/main" id="{523B195D-7414-6F4E-B8F2-5B8CA3FC2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434"/>
                <a:ext cx="23" cy="1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754" name="Group 1538">
              <a:extLst>
                <a:ext uri="{FF2B5EF4-FFF2-40B4-BE49-F238E27FC236}">
                  <a16:creationId xmlns:a16="http://schemas.microsoft.com/office/drawing/2014/main" id="{79EC4A3F-F09E-7A15-8131-963BBCE3A5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" y="1937"/>
              <a:ext cx="252" cy="94"/>
              <a:chOff x="338" y="1937"/>
              <a:chExt cx="252" cy="94"/>
            </a:xfrm>
          </p:grpSpPr>
          <p:sp>
            <p:nvSpPr>
              <p:cNvPr id="10755" name="WordArt 1539">
                <a:extLst>
                  <a:ext uri="{FF2B5EF4-FFF2-40B4-BE49-F238E27FC236}">
                    <a16:creationId xmlns:a16="http://schemas.microsoft.com/office/drawing/2014/main" id="{172D9528-091E-8458-BD04-77DD067B36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93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</a:t>
                </a:r>
              </a:p>
            </p:txBody>
          </p:sp>
          <p:sp>
            <p:nvSpPr>
              <p:cNvPr id="10756" name="WordArt 1540">
                <a:extLst>
                  <a:ext uri="{FF2B5EF4-FFF2-40B4-BE49-F238E27FC236}">
                    <a16:creationId xmlns:a16="http://schemas.microsoft.com/office/drawing/2014/main" id="{47A4336F-9681-26FF-FFA3-4744AC51F2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93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</a:t>
                </a:r>
              </a:p>
            </p:txBody>
          </p:sp>
        </p:grpSp>
      </p:grpSp>
      <p:grpSp>
        <p:nvGrpSpPr>
          <p:cNvPr id="12635" name="Group 2395">
            <a:extLst>
              <a:ext uri="{FF2B5EF4-FFF2-40B4-BE49-F238E27FC236}">
                <a16:creationId xmlns:a16="http://schemas.microsoft.com/office/drawing/2014/main" id="{A08F32C4-CC33-1ADA-1D9E-43019E6A9FC6}"/>
              </a:ext>
            </a:extLst>
          </p:cNvPr>
          <p:cNvGrpSpPr>
            <a:grpSpLocks/>
          </p:cNvGrpSpPr>
          <p:nvPr/>
        </p:nvGrpSpPr>
        <p:grpSpPr bwMode="auto">
          <a:xfrm>
            <a:off x="2844800" y="2924175"/>
            <a:ext cx="400050" cy="295275"/>
            <a:chOff x="1792" y="1842"/>
            <a:chExt cx="252" cy="186"/>
          </a:xfrm>
        </p:grpSpPr>
        <p:grpSp>
          <p:nvGrpSpPr>
            <p:cNvPr id="10757" name="Group 1541">
              <a:extLst>
                <a:ext uri="{FF2B5EF4-FFF2-40B4-BE49-F238E27FC236}">
                  <a16:creationId xmlns:a16="http://schemas.microsoft.com/office/drawing/2014/main" id="{630F5AE1-6ABF-4702-C2C7-E0AAD844B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842"/>
              <a:ext cx="227" cy="112"/>
              <a:chOff x="1759" y="2795"/>
              <a:chExt cx="369" cy="227"/>
            </a:xfrm>
          </p:grpSpPr>
          <p:grpSp>
            <p:nvGrpSpPr>
              <p:cNvPr id="10758" name="Group 1542">
                <a:extLst>
                  <a:ext uri="{FF2B5EF4-FFF2-40B4-BE49-F238E27FC236}">
                    <a16:creationId xmlns:a16="http://schemas.microsoft.com/office/drawing/2014/main" id="{1D96F723-8F53-0E0B-87E3-0A0EEF2B6B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795"/>
                <a:ext cx="369" cy="227"/>
                <a:chOff x="1759" y="2795"/>
                <a:chExt cx="369" cy="227"/>
              </a:xfrm>
            </p:grpSpPr>
            <p:sp>
              <p:nvSpPr>
                <p:cNvPr id="10759" name="Rectangle 1543">
                  <a:extLst>
                    <a:ext uri="{FF2B5EF4-FFF2-40B4-BE49-F238E27FC236}">
                      <a16:creationId xmlns:a16="http://schemas.microsoft.com/office/drawing/2014/main" id="{C0DF7921-87A2-2DCF-A19A-DA266E1B6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759" y="2795"/>
                  <a:ext cx="91" cy="227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60" name="Rectangle 1544">
                  <a:extLst>
                    <a:ext uri="{FF2B5EF4-FFF2-40B4-BE49-F238E27FC236}">
                      <a16:creationId xmlns:a16="http://schemas.microsoft.com/office/drawing/2014/main" id="{32E898F6-73EC-B347-A53B-E5ABCC9355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914" y="2716"/>
                  <a:ext cx="91" cy="337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61" name="Group 1545">
                <a:extLst>
                  <a:ext uri="{FF2B5EF4-FFF2-40B4-BE49-F238E27FC236}">
                    <a16:creationId xmlns:a16="http://schemas.microsoft.com/office/drawing/2014/main" id="{F1D44396-65C0-9A8B-29C0-6DA767C4A1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795"/>
                <a:ext cx="369" cy="227"/>
                <a:chOff x="1759" y="2795"/>
                <a:chExt cx="369" cy="227"/>
              </a:xfrm>
            </p:grpSpPr>
            <p:sp>
              <p:nvSpPr>
                <p:cNvPr id="10762" name="Rectangle 1546">
                  <a:extLst>
                    <a:ext uri="{FF2B5EF4-FFF2-40B4-BE49-F238E27FC236}">
                      <a16:creationId xmlns:a16="http://schemas.microsoft.com/office/drawing/2014/main" id="{950BAB54-778B-BE3E-72DF-D11B0015E9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759" y="2795"/>
                  <a:ext cx="91" cy="22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63" name="Rectangle 1547">
                  <a:extLst>
                    <a:ext uri="{FF2B5EF4-FFF2-40B4-BE49-F238E27FC236}">
                      <a16:creationId xmlns:a16="http://schemas.microsoft.com/office/drawing/2014/main" id="{FF3A01F2-7300-E4D4-F8A6-8349FF0BE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914" y="2716"/>
                  <a:ext cx="91" cy="33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64" name="Group 1548">
              <a:extLst>
                <a:ext uri="{FF2B5EF4-FFF2-40B4-BE49-F238E27FC236}">
                  <a16:creationId xmlns:a16="http://schemas.microsoft.com/office/drawing/2014/main" id="{E3E3F967-3D1E-0410-17EC-8F91F1C5A2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2" y="1934"/>
              <a:ext cx="252" cy="94"/>
              <a:chOff x="1545" y="1934"/>
              <a:chExt cx="252" cy="94"/>
            </a:xfrm>
          </p:grpSpPr>
          <p:sp>
            <p:nvSpPr>
              <p:cNvPr id="10765" name="WordArt 1549">
                <a:extLst>
                  <a:ext uri="{FF2B5EF4-FFF2-40B4-BE49-F238E27FC236}">
                    <a16:creationId xmlns:a16="http://schemas.microsoft.com/office/drawing/2014/main" id="{89EF40DD-5C25-142D-EA12-7B02491688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93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校正</a:t>
                </a:r>
              </a:p>
            </p:txBody>
          </p:sp>
          <p:sp>
            <p:nvSpPr>
              <p:cNvPr id="10766" name="WordArt 1550">
                <a:extLst>
                  <a:ext uri="{FF2B5EF4-FFF2-40B4-BE49-F238E27FC236}">
                    <a16:creationId xmlns:a16="http://schemas.microsoft.com/office/drawing/2014/main" id="{344F1219-E4F9-E953-8AA0-EAD76183FD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45" y="193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校正</a:t>
                </a:r>
              </a:p>
            </p:txBody>
          </p:sp>
        </p:grpSp>
      </p:grpSp>
      <p:grpSp>
        <p:nvGrpSpPr>
          <p:cNvPr id="12625" name="Group 2385">
            <a:extLst>
              <a:ext uri="{FF2B5EF4-FFF2-40B4-BE49-F238E27FC236}">
                <a16:creationId xmlns:a16="http://schemas.microsoft.com/office/drawing/2014/main" id="{5969842F-A687-7BEE-937A-57533839EEE3}"/>
              </a:ext>
            </a:extLst>
          </p:cNvPr>
          <p:cNvGrpSpPr>
            <a:grpSpLocks/>
          </p:cNvGrpSpPr>
          <p:nvPr/>
        </p:nvGrpSpPr>
        <p:grpSpPr bwMode="auto">
          <a:xfrm>
            <a:off x="1296988" y="2790825"/>
            <a:ext cx="400050" cy="433388"/>
            <a:chOff x="817" y="1758"/>
            <a:chExt cx="252" cy="273"/>
          </a:xfrm>
        </p:grpSpPr>
        <p:grpSp>
          <p:nvGrpSpPr>
            <p:cNvPr id="10713" name="Group 1497">
              <a:extLst>
                <a:ext uri="{FF2B5EF4-FFF2-40B4-BE49-F238E27FC236}">
                  <a16:creationId xmlns:a16="http://schemas.microsoft.com/office/drawing/2014/main" id="{FD2C692D-0FBD-FDF2-CB00-A55BCAAD5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1758"/>
              <a:ext cx="239" cy="199"/>
              <a:chOff x="3188" y="1865"/>
              <a:chExt cx="272" cy="227"/>
            </a:xfrm>
          </p:grpSpPr>
          <p:grpSp>
            <p:nvGrpSpPr>
              <p:cNvPr id="10714" name="Group 1498">
                <a:extLst>
                  <a:ext uri="{FF2B5EF4-FFF2-40B4-BE49-F238E27FC236}">
                    <a16:creationId xmlns:a16="http://schemas.microsoft.com/office/drawing/2014/main" id="{E01A3BBE-8D3A-ECC8-ADC0-CB239A3C08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88" y="1865"/>
                <a:ext cx="272" cy="227"/>
                <a:chOff x="3301" y="1978"/>
                <a:chExt cx="272" cy="227"/>
              </a:xfrm>
            </p:grpSpPr>
            <p:sp>
              <p:nvSpPr>
                <p:cNvPr id="10715" name="Rectangle 1499">
                  <a:extLst>
                    <a:ext uri="{FF2B5EF4-FFF2-40B4-BE49-F238E27FC236}">
                      <a16:creationId xmlns:a16="http://schemas.microsoft.com/office/drawing/2014/main" id="{DD57BECE-E22A-F455-4D6B-EEA2038913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4" y="2001"/>
                  <a:ext cx="159" cy="204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16" name="Rectangle 1500">
                  <a:extLst>
                    <a:ext uri="{FF2B5EF4-FFF2-40B4-BE49-F238E27FC236}">
                      <a16:creationId xmlns:a16="http://schemas.microsoft.com/office/drawing/2014/main" id="{B1B6011D-6D76-8C21-42BC-FC9830982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024"/>
                  <a:ext cx="159" cy="18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17" name="Rectangle 1501">
                  <a:extLst>
                    <a:ext uri="{FF2B5EF4-FFF2-40B4-BE49-F238E27FC236}">
                      <a16:creationId xmlns:a16="http://schemas.microsoft.com/office/drawing/2014/main" id="{225A699A-91A8-C5B0-7FA0-1FAAB6F7B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002"/>
                  <a:ext cx="159" cy="2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18" name="AutoShape 1502">
                  <a:extLst>
                    <a:ext uri="{FF2B5EF4-FFF2-40B4-BE49-F238E27FC236}">
                      <a16:creationId xmlns:a16="http://schemas.microsoft.com/office/drawing/2014/main" id="{78BD7D7E-6EF1-4FE2-DD28-B8FEBD303B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5" y="1978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19" name="Freeform 1503">
                  <a:extLst>
                    <a:ext uri="{FF2B5EF4-FFF2-40B4-BE49-F238E27FC236}">
                      <a16:creationId xmlns:a16="http://schemas.microsoft.com/office/drawing/2014/main" id="{B1E6270D-E8F8-DB79-D509-6527FD644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1" y="2024"/>
                  <a:ext cx="250" cy="136"/>
                </a:xfrm>
                <a:custGeom>
                  <a:avLst/>
                  <a:gdLst>
                    <a:gd name="T0" fmla="*/ 250 w 250"/>
                    <a:gd name="T1" fmla="*/ 0 h 136"/>
                    <a:gd name="T2" fmla="*/ 250 w 250"/>
                    <a:gd name="T3" fmla="*/ 22 h 136"/>
                    <a:gd name="T4" fmla="*/ 204 w 250"/>
                    <a:gd name="T5" fmla="*/ 113 h 136"/>
                    <a:gd name="T6" fmla="*/ 159 w 250"/>
                    <a:gd name="T7" fmla="*/ 136 h 136"/>
                    <a:gd name="T8" fmla="*/ 0 w 250"/>
                    <a:gd name="T9" fmla="*/ 136 h 136"/>
                    <a:gd name="T10" fmla="*/ 45 w 250"/>
                    <a:gd name="T11" fmla="*/ 113 h 136"/>
                    <a:gd name="T12" fmla="*/ 91 w 250"/>
                    <a:gd name="T13" fmla="*/ 22 h 136"/>
                    <a:gd name="T14" fmla="*/ 91 w 250"/>
                    <a:gd name="T15" fmla="*/ 0 h 136"/>
                    <a:gd name="T16" fmla="*/ 250 w 250"/>
                    <a:gd name="T17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0" h="136">
                      <a:moveTo>
                        <a:pt x="250" y="0"/>
                      </a:moveTo>
                      <a:lnTo>
                        <a:pt x="250" y="22"/>
                      </a:lnTo>
                      <a:lnTo>
                        <a:pt x="204" y="113"/>
                      </a:lnTo>
                      <a:lnTo>
                        <a:pt x="159" y="136"/>
                      </a:lnTo>
                      <a:lnTo>
                        <a:pt x="0" y="136"/>
                      </a:lnTo>
                      <a:lnTo>
                        <a:pt x="45" y="113"/>
                      </a:lnTo>
                      <a:lnTo>
                        <a:pt x="91" y="22"/>
                      </a:lnTo>
                      <a:lnTo>
                        <a:pt x="91" y="0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20" name="Group 1504">
                <a:extLst>
                  <a:ext uri="{FF2B5EF4-FFF2-40B4-BE49-F238E27FC236}">
                    <a16:creationId xmlns:a16="http://schemas.microsoft.com/office/drawing/2014/main" id="{F0D157C0-0285-9590-478E-BEC053E59A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88" y="1865"/>
                <a:ext cx="272" cy="227"/>
                <a:chOff x="3188" y="1865"/>
                <a:chExt cx="272" cy="227"/>
              </a:xfrm>
            </p:grpSpPr>
            <p:sp>
              <p:nvSpPr>
                <p:cNvPr id="10721" name="Rectangle 1505">
                  <a:extLst>
                    <a:ext uri="{FF2B5EF4-FFF2-40B4-BE49-F238E27FC236}">
                      <a16:creationId xmlns:a16="http://schemas.microsoft.com/office/drawing/2014/main" id="{25129B5E-91A2-5AF8-CB8D-90CCB46E59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1888"/>
                  <a:ext cx="159" cy="204"/>
                </a:xfrm>
                <a:prstGeom prst="rect">
                  <a:avLst/>
                </a:prstGeom>
                <a:pattFill prst="narVert">
                  <a:fgClr>
                    <a:srgbClr val="C0C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22" name="Rectangle 1506">
                  <a:extLst>
                    <a:ext uri="{FF2B5EF4-FFF2-40B4-BE49-F238E27FC236}">
                      <a16:creationId xmlns:a16="http://schemas.microsoft.com/office/drawing/2014/main" id="{BC31BCAB-E2F6-675E-6069-1E46E77717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911"/>
                  <a:ext cx="159" cy="181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23" name="Rectangle 1507">
                  <a:extLst>
                    <a:ext uri="{FF2B5EF4-FFF2-40B4-BE49-F238E27FC236}">
                      <a16:creationId xmlns:a16="http://schemas.microsoft.com/office/drawing/2014/main" id="{67FBC30C-6E9A-55FA-6718-F169E1390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889"/>
                  <a:ext cx="159" cy="23"/>
                </a:xfrm>
                <a:prstGeom prst="rect">
                  <a:avLst/>
                </a:pr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24" name="AutoShape 1508">
                  <a:extLst>
                    <a:ext uri="{FF2B5EF4-FFF2-40B4-BE49-F238E27FC236}">
                      <a16:creationId xmlns:a16="http://schemas.microsoft.com/office/drawing/2014/main" id="{76B33D2C-89C6-992E-0316-8F04E5F53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2" y="1865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25" name="WordArt 1509">
                  <a:extLst>
                    <a:ext uri="{FF2B5EF4-FFF2-40B4-BE49-F238E27FC236}">
                      <a16:creationId xmlns:a16="http://schemas.microsoft.com/office/drawing/2014/main" id="{A937F1CD-D871-E7F4-4E7B-85FE0A45380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24" y="1956"/>
                  <a:ext cx="62" cy="11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969696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ja-JP" altLang="en-US" sz="3600" kern="10">
                    <a:solidFill>
                      <a:srgbClr val="969696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0726" name="Freeform 1510">
                  <a:extLst>
                    <a:ext uri="{FF2B5EF4-FFF2-40B4-BE49-F238E27FC236}">
                      <a16:creationId xmlns:a16="http://schemas.microsoft.com/office/drawing/2014/main" id="{86EEB51A-C72F-4C01-F5F1-EC0024DA56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8" y="1911"/>
                  <a:ext cx="250" cy="136"/>
                </a:xfrm>
                <a:custGeom>
                  <a:avLst/>
                  <a:gdLst>
                    <a:gd name="T0" fmla="*/ 250 w 250"/>
                    <a:gd name="T1" fmla="*/ 0 h 136"/>
                    <a:gd name="T2" fmla="*/ 250 w 250"/>
                    <a:gd name="T3" fmla="*/ 22 h 136"/>
                    <a:gd name="T4" fmla="*/ 204 w 250"/>
                    <a:gd name="T5" fmla="*/ 113 h 136"/>
                    <a:gd name="T6" fmla="*/ 159 w 250"/>
                    <a:gd name="T7" fmla="*/ 136 h 136"/>
                    <a:gd name="T8" fmla="*/ 0 w 250"/>
                    <a:gd name="T9" fmla="*/ 136 h 136"/>
                    <a:gd name="T10" fmla="*/ 45 w 250"/>
                    <a:gd name="T11" fmla="*/ 113 h 136"/>
                    <a:gd name="T12" fmla="*/ 91 w 250"/>
                    <a:gd name="T13" fmla="*/ 22 h 136"/>
                    <a:gd name="T14" fmla="*/ 91 w 250"/>
                    <a:gd name="T15" fmla="*/ 0 h 136"/>
                    <a:gd name="T16" fmla="*/ 250 w 250"/>
                    <a:gd name="T17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0" h="136">
                      <a:moveTo>
                        <a:pt x="250" y="0"/>
                      </a:moveTo>
                      <a:lnTo>
                        <a:pt x="250" y="22"/>
                      </a:lnTo>
                      <a:lnTo>
                        <a:pt x="204" y="113"/>
                      </a:lnTo>
                      <a:lnTo>
                        <a:pt x="159" y="136"/>
                      </a:lnTo>
                      <a:lnTo>
                        <a:pt x="0" y="136"/>
                      </a:lnTo>
                      <a:lnTo>
                        <a:pt x="45" y="113"/>
                      </a:lnTo>
                      <a:lnTo>
                        <a:pt x="91" y="22"/>
                      </a:lnTo>
                      <a:lnTo>
                        <a:pt x="91" y="0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67" name="Group 1551">
              <a:extLst>
                <a:ext uri="{FF2B5EF4-FFF2-40B4-BE49-F238E27FC236}">
                  <a16:creationId xmlns:a16="http://schemas.microsoft.com/office/drawing/2014/main" id="{572B7599-47AB-4D0C-38AE-D53DFB6D3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" y="1937"/>
              <a:ext cx="252" cy="94"/>
              <a:chOff x="736" y="1937"/>
              <a:chExt cx="252" cy="94"/>
            </a:xfrm>
          </p:grpSpPr>
          <p:sp>
            <p:nvSpPr>
              <p:cNvPr id="10768" name="WordArt 1552">
                <a:extLst>
                  <a:ext uri="{FF2B5EF4-FFF2-40B4-BE49-F238E27FC236}">
                    <a16:creationId xmlns:a16="http://schemas.microsoft.com/office/drawing/2014/main" id="{36282C62-3763-E603-BEE0-8AEAC4A569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6" y="193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納期</a:t>
                </a:r>
              </a:p>
            </p:txBody>
          </p:sp>
          <p:sp>
            <p:nvSpPr>
              <p:cNvPr id="10769" name="WordArt 1553">
                <a:extLst>
                  <a:ext uri="{FF2B5EF4-FFF2-40B4-BE49-F238E27FC236}">
                    <a16:creationId xmlns:a16="http://schemas.microsoft.com/office/drawing/2014/main" id="{89F6893C-2EB4-3AEA-12D1-6CC69518ED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6" y="193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納期</a:t>
                </a:r>
              </a:p>
            </p:txBody>
          </p:sp>
        </p:grpSp>
      </p:grpSp>
      <p:grpSp>
        <p:nvGrpSpPr>
          <p:cNvPr id="12611" name="Group 2371">
            <a:extLst>
              <a:ext uri="{FF2B5EF4-FFF2-40B4-BE49-F238E27FC236}">
                <a16:creationId xmlns:a16="http://schemas.microsoft.com/office/drawing/2014/main" id="{B390772B-94E6-B445-945A-74E4F179101D}"/>
              </a:ext>
            </a:extLst>
          </p:cNvPr>
          <p:cNvGrpSpPr>
            <a:grpSpLocks/>
          </p:cNvGrpSpPr>
          <p:nvPr/>
        </p:nvGrpSpPr>
        <p:grpSpPr bwMode="auto">
          <a:xfrm>
            <a:off x="5199063" y="549275"/>
            <a:ext cx="403225" cy="508000"/>
            <a:chOff x="3275" y="346"/>
            <a:chExt cx="254" cy="320"/>
          </a:xfrm>
        </p:grpSpPr>
        <p:grpSp>
          <p:nvGrpSpPr>
            <p:cNvPr id="11027" name="Group 1811">
              <a:extLst>
                <a:ext uri="{FF2B5EF4-FFF2-40B4-BE49-F238E27FC236}">
                  <a16:creationId xmlns:a16="http://schemas.microsoft.com/office/drawing/2014/main" id="{CE3A4E20-D673-57B5-CF5A-F493F848EF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7" y="346"/>
              <a:ext cx="131" cy="272"/>
              <a:chOff x="3619" y="2296"/>
              <a:chExt cx="197" cy="408"/>
            </a:xfrm>
          </p:grpSpPr>
          <p:grpSp>
            <p:nvGrpSpPr>
              <p:cNvPr id="11028" name="Group 1812">
                <a:extLst>
                  <a:ext uri="{FF2B5EF4-FFF2-40B4-BE49-F238E27FC236}">
                    <a16:creationId xmlns:a16="http://schemas.microsoft.com/office/drawing/2014/main" id="{5F1A7CB1-0F26-53A2-EA30-CC5F86CB75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9" y="2296"/>
                <a:ext cx="197" cy="408"/>
                <a:chOff x="3528" y="1797"/>
                <a:chExt cx="743" cy="1543"/>
              </a:xfrm>
            </p:grpSpPr>
            <p:sp>
              <p:nvSpPr>
                <p:cNvPr id="11029" name="Oval 1813">
                  <a:extLst>
                    <a:ext uri="{FF2B5EF4-FFF2-40B4-BE49-F238E27FC236}">
                      <a16:creationId xmlns:a16="http://schemas.microsoft.com/office/drawing/2014/main" id="{19F030A7-DDD0-F83F-D5D4-58C06728FE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6" y="1797"/>
                  <a:ext cx="272" cy="31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30" name="AutoShape 1814">
                  <a:extLst>
                    <a:ext uri="{FF2B5EF4-FFF2-40B4-BE49-F238E27FC236}">
                      <a16:creationId xmlns:a16="http://schemas.microsoft.com/office/drawing/2014/main" id="{D9402B7C-C877-667E-96C5-B03DC66DC0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6" y="2115"/>
                  <a:ext cx="272" cy="7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031" name="Group 1815">
                  <a:extLst>
                    <a:ext uri="{FF2B5EF4-FFF2-40B4-BE49-F238E27FC236}">
                      <a16:creationId xmlns:a16="http://schemas.microsoft.com/office/drawing/2014/main" id="{CF89B899-F5CE-3DB1-0F5A-2DD8CD39FE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664" y="2704"/>
                  <a:ext cx="227" cy="590"/>
                  <a:chOff x="3891" y="2432"/>
                  <a:chExt cx="227" cy="590"/>
                </a:xfrm>
              </p:grpSpPr>
              <p:sp>
                <p:nvSpPr>
                  <p:cNvPr id="11032" name="AutoShape 1816">
                    <a:extLst>
                      <a:ext uri="{FF2B5EF4-FFF2-40B4-BE49-F238E27FC236}">
                        <a16:creationId xmlns:a16="http://schemas.microsoft.com/office/drawing/2014/main" id="{0B07FD59-A93E-4DD7-3A6D-806C6C7E06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432"/>
                    <a:ext cx="136" cy="5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33" name="AutoShape 1817">
                    <a:extLst>
                      <a:ext uri="{FF2B5EF4-FFF2-40B4-BE49-F238E27FC236}">
                        <a16:creationId xmlns:a16="http://schemas.microsoft.com/office/drawing/2014/main" id="{9BDDF6A1-7F91-CC8B-E8BC-D4F207E271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1" y="2886"/>
                    <a:ext cx="227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34" name="Group 1818">
                  <a:extLst>
                    <a:ext uri="{FF2B5EF4-FFF2-40B4-BE49-F238E27FC236}">
                      <a16:creationId xmlns:a16="http://schemas.microsoft.com/office/drawing/2014/main" id="{568E2CDA-2C51-3C05-0A5E-C88B0C623D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800000">
                  <a:off x="4027" y="2750"/>
                  <a:ext cx="227" cy="590"/>
                  <a:chOff x="3891" y="2432"/>
                  <a:chExt cx="227" cy="590"/>
                </a:xfrm>
              </p:grpSpPr>
              <p:sp>
                <p:nvSpPr>
                  <p:cNvPr id="11035" name="AutoShape 1819">
                    <a:extLst>
                      <a:ext uri="{FF2B5EF4-FFF2-40B4-BE49-F238E27FC236}">
                        <a16:creationId xmlns:a16="http://schemas.microsoft.com/office/drawing/2014/main" id="{B902130B-B592-4EB9-C8A8-CDDD26A933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432"/>
                    <a:ext cx="136" cy="5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36" name="AutoShape 1820">
                    <a:extLst>
                      <a:ext uri="{FF2B5EF4-FFF2-40B4-BE49-F238E27FC236}">
                        <a16:creationId xmlns:a16="http://schemas.microsoft.com/office/drawing/2014/main" id="{CDC4839E-804B-BD5A-44E2-05E694A751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1" y="2886"/>
                    <a:ext cx="227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37" name="Group 1821">
                  <a:extLst>
                    <a:ext uri="{FF2B5EF4-FFF2-40B4-BE49-F238E27FC236}">
                      <a16:creationId xmlns:a16="http://schemas.microsoft.com/office/drawing/2014/main" id="{1699D936-213B-6308-E09D-D7DA4DC03B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38" y="2156"/>
                  <a:ext cx="233" cy="534"/>
                  <a:chOff x="4038" y="2156"/>
                  <a:chExt cx="233" cy="534"/>
                </a:xfrm>
              </p:grpSpPr>
              <p:sp>
                <p:nvSpPr>
                  <p:cNvPr id="11038" name="AutoShape 1822">
                    <a:extLst>
                      <a:ext uri="{FF2B5EF4-FFF2-40B4-BE49-F238E27FC236}">
                        <a16:creationId xmlns:a16="http://schemas.microsoft.com/office/drawing/2014/main" id="{41A11A87-F326-3EB4-63B1-C6474A5ED2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038" y="2156"/>
                    <a:ext cx="91" cy="4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39" name="AutoShape 1823">
                    <a:extLst>
                      <a:ext uri="{FF2B5EF4-FFF2-40B4-BE49-F238E27FC236}">
                        <a16:creationId xmlns:a16="http://schemas.microsoft.com/office/drawing/2014/main" id="{3436925B-96DD-4358-D0DE-C481578C09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191" y="2550"/>
                    <a:ext cx="80" cy="1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40" name="Group 1824">
                  <a:extLst>
                    <a:ext uri="{FF2B5EF4-FFF2-40B4-BE49-F238E27FC236}">
                      <a16:creationId xmlns:a16="http://schemas.microsoft.com/office/drawing/2014/main" id="{B5107AC3-B1FF-89DA-76E5-6D009A5AE9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678" y="2191"/>
                  <a:ext cx="233" cy="534"/>
                  <a:chOff x="4038" y="2156"/>
                  <a:chExt cx="233" cy="534"/>
                </a:xfrm>
              </p:grpSpPr>
              <p:sp>
                <p:nvSpPr>
                  <p:cNvPr id="11041" name="AutoShape 1825">
                    <a:extLst>
                      <a:ext uri="{FF2B5EF4-FFF2-40B4-BE49-F238E27FC236}">
                        <a16:creationId xmlns:a16="http://schemas.microsoft.com/office/drawing/2014/main" id="{7B4C93A7-1A55-A57E-BD1E-DA04BDC30A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038" y="2156"/>
                    <a:ext cx="91" cy="4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42" name="AutoShape 1826">
                    <a:extLst>
                      <a:ext uri="{FF2B5EF4-FFF2-40B4-BE49-F238E27FC236}">
                        <a16:creationId xmlns:a16="http://schemas.microsoft.com/office/drawing/2014/main" id="{FDD53CC1-B73D-0556-7448-B0CBEC406B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191" y="2550"/>
                    <a:ext cx="80" cy="1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43" name="Group 1827">
                <a:extLst>
                  <a:ext uri="{FF2B5EF4-FFF2-40B4-BE49-F238E27FC236}">
                    <a16:creationId xmlns:a16="http://schemas.microsoft.com/office/drawing/2014/main" id="{93E9F4EB-F923-6E72-557F-F56FE9193F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9" y="2296"/>
                <a:ext cx="197" cy="408"/>
                <a:chOff x="3528" y="1797"/>
                <a:chExt cx="743" cy="1543"/>
              </a:xfrm>
            </p:grpSpPr>
            <p:sp>
              <p:nvSpPr>
                <p:cNvPr id="11044" name="Oval 1828">
                  <a:extLst>
                    <a:ext uri="{FF2B5EF4-FFF2-40B4-BE49-F238E27FC236}">
                      <a16:creationId xmlns:a16="http://schemas.microsoft.com/office/drawing/2014/main" id="{0A5C679D-7883-34F2-CC92-04FFB2E146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6" y="1797"/>
                  <a:ext cx="272" cy="318"/>
                </a:xfrm>
                <a:prstGeom prst="ellipse">
                  <a:avLst/>
                </a:prstGeom>
                <a:solidFill>
                  <a:srgbClr val="33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45" name="AutoShape 1829">
                  <a:extLst>
                    <a:ext uri="{FF2B5EF4-FFF2-40B4-BE49-F238E27FC236}">
                      <a16:creationId xmlns:a16="http://schemas.microsoft.com/office/drawing/2014/main" id="{74580DBC-2B5E-2564-8451-DA025950D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6" y="2115"/>
                  <a:ext cx="272" cy="7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CC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046" name="Group 1830">
                  <a:extLst>
                    <a:ext uri="{FF2B5EF4-FFF2-40B4-BE49-F238E27FC236}">
                      <a16:creationId xmlns:a16="http://schemas.microsoft.com/office/drawing/2014/main" id="{9E622F81-32E4-42E4-B9B5-F05FB68D13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664" y="2704"/>
                  <a:ext cx="227" cy="590"/>
                  <a:chOff x="3891" y="2432"/>
                  <a:chExt cx="227" cy="590"/>
                </a:xfrm>
              </p:grpSpPr>
              <p:sp>
                <p:nvSpPr>
                  <p:cNvPr id="11047" name="AutoShape 1831">
                    <a:extLst>
                      <a:ext uri="{FF2B5EF4-FFF2-40B4-BE49-F238E27FC236}">
                        <a16:creationId xmlns:a16="http://schemas.microsoft.com/office/drawing/2014/main" id="{D58160D9-E9EB-9636-6355-BC622349FB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432"/>
                    <a:ext cx="136" cy="5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48" name="AutoShape 1832">
                    <a:extLst>
                      <a:ext uri="{FF2B5EF4-FFF2-40B4-BE49-F238E27FC236}">
                        <a16:creationId xmlns:a16="http://schemas.microsoft.com/office/drawing/2014/main" id="{B76A7BE4-15B9-6A9F-48AB-B320E51301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1" y="2886"/>
                    <a:ext cx="227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49" name="Group 1833">
                  <a:extLst>
                    <a:ext uri="{FF2B5EF4-FFF2-40B4-BE49-F238E27FC236}">
                      <a16:creationId xmlns:a16="http://schemas.microsoft.com/office/drawing/2014/main" id="{1DE8CBA3-5A05-8F5F-0102-AD35C60E10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800000">
                  <a:off x="4027" y="2750"/>
                  <a:ext cx="227" cy="590"/>
                  <a:chOff x="3891" y="2432"/>
                  <a:chExt cx="227" cy="590"/>
                </a:xfrm>
              </p:grpSpPr>
              <p:sp>
                <p:nvSpPr>
                  <p:cNvPr id="11050" name="AutoShape 1834">
                    <a:extLst>
                      <a:ext uri="{FF2B5EF4-FFF2-40B4-BE49-F238E27FC236}">
                        <a16:creationId xmlns:a16="http://schemas.microsoft.com/office/drawing/2014/main" id="{BC578A91-6A15-3092-4A69-9693933619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432"/>
                    <a:ext cx="136" cy="5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51" name="AutoShape 1835">
                    <a:extLst>
                      <a:ext uri="{FF2B5EF4-FFF2-40B4-BE49-F238E27FC236}">
                        <a16:creationId xmlns:a16="http://schemas.microsoft.com/office/drawing/2014/main" id="{A68AF88D-1317-2D50-386B-0ACFD0B519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1" y="2886"/>
                    <a:ext cx="227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52" name="Group 1836">
                  <a:extLst>
                    <a:ext uri="{FF2B5EF4-FFF2-40B4-BE49-F238E27FC236}">
                      <a16:creationId xmlns:a16="http://schemas.microsoft.com/office/drawing/2014/main" id="{B7B34191-A45D-653E-90A0-317FF88251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38" y="2156"/>
                  <a:ext cx="233" cy="534"/>
                  <a:chOff x="4038" y="2156"/>
                  <a:chExt cx="233" cy="534"/>
                </a:xfrm>
              </p:grpSpPr>
              <p:sp>
                <p:nvSpPr>
                  <p:cNvPr id="11053" name="AutoShape 1837">
                    <a:extLst>
                      <a:ext uri="{FF2B5EF4-FFF2-40B4-BE49-F238E27FC236}">
                        <a16:creationId xmlns:a16="http://schemas.microsoft.com/office/drawing/2014/main" id="{B557F81B-6382-D397-EBCE-0A220537E2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038" y="2156"/>
                    <a:ext cx="91" cy="4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54" name="AutoShape 1838">
                    <a:extLst>
                      <a:ext uri="{FF2B5EF4-FFF2-40B4-BE49-F238E27FC236}">
                        <a16:creationId xmlns:a16="http://schemas.microsoft.com/office/drawing/2014/main" id="{FCC264BF-5DED-FD75-E044-A3A4FC3117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191" y="2550"/>
                    <a:ext cx="80" cy="1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55" name="Group 1839">
                  <a:extLst>
                    <a:ext uri="{FF2B5EF4-FFF2-40B4-BE49-F238E27FC236}">
                      <a16:creationId xmlns:a16="http://schemas.microsoft.com/office/drawing/2014/main" id="{7AA25A9F-C81E-5C71-C016-7326CEAAC1E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678" y="2191"/>
                  <a:ext cx="233" cy="534"/>
                  <a:chOff x="4038" y="2156"/>
                  <a:chExt cx="233" cy="534"/>
                </a:xfrm>
              </p:grpSpPr>
              <p:sp>
                <p:nvSpPr>
                  <p:cNvPr id="11056" name="AutoShape 1840">
                    <a:extLst>
                      <a:ext uri="{FF2B5EF4-FFF2-40B4-BE49-F238E27FC236}">
                        <a16:creationId xmlns:a16="http://schemas.microsoft.com/office/drawing/2014/main" id="{857E9BD5-CCFA-E6A1-24B9-AFA40890B9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038" y="2156"/>
                    <a:ext cx="91" cy="4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57" name="AutoShape 1841">
                    <a:extLst>
                      <a:ext uri="{FF2B5EF4-FFF2-40B4-BE49-F238E27FC236}">
                        <a16:creationId xmlns:a16="http://schemas.microsoft.com/office/drawing/2014/main" id="{62085D2D-154D-085D-5655-BB51D64BF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4191" y="2550"/>
                    <a:ext cx="80" cy="1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CC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1058" name="Group 1842">
              <a:extLst>
                <a:ext uri="{FF2B5EF4-FFF2-40B4-BE49-F238E27FC236}">
                  <a16:creationId xmlns:a16="http://schemas.microsoft.com/office/drawing/2014/main" id="{7D61ECB1-5402-E7A5-1662-3A152AEDF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5" y="572"/>
              <a:ext cx="254" cy="94"/>
              <a:chOff x="3275" y="572"/>
              <a:chExt cx="254" cy="94"/>
            </a:xfrm>
          </p:grpSpPr>
          <p:sp>
            <p:nvSpPr>
              <p:cNvPr id="11059" name="WordArt 1843">
                <a:extLst>
                  <a:ext uri="{FF2B5EF4-FFF2-40B4-BE49-F238E27FC236}">
                    <a16:creationId xmlns:a16="http://schemas.microsoft.com/office/drawing/2014/main" id="{D4733A45-672A-64EC-EAAB-A8B9A55EB2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7" y="572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訪問</a:t>
                </a:r>
              </a:p>
            </p:txBody>
          </p:sp>
          <p:sp>
            <p:nvSpPr>
              <p:cNvPr id="11060" name="WordArt 1844">
                <a:extLst>
                  <a:ext uri="{FF2B5EF4-FFF2-40B4-BE49-F238E27FC236}">
                    <a16:creationId xmlns:a16="http://schemas.microsoft.com/office/drawing/2014/main" id="{B96A6449-9BB7-CF68-D892-2C0C92C3B7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5" y="572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訪問</a:t>
                </a:r>
              </a:p>
            </p:txBody>
          </p:sp>
        </p:grpSp>
      </p:grpSp>
      <p:grpSp>
        <p:nvGrpSpPr>
          <p:cNvPr id="12612" name="Group 2372">
            <a:extLst>
              <a:ext uri="{FF2B5EF4-FFF2-40B4-BE49-F238E27FC236}">
                <a16:creationId xmlns:a16="http://schemas.microsoft.com/office/drawing/2014/main" id="{9FADA9C1-0A19-6EB7-F8F0-AF5C74C7CF70}"/>
              </a:ext>
            </a:extLst>
          </p:cNvPr>
          <p:cNvGrpSpPr>
            <a:grpSpLocks/>
          </p:cNvGrpSpPr>
          <p:nvPr/>
        </p:nvGrpSpPr>
        <p:grpSpPr bwMode="auto">
          <a:xfrm>
            <a:off x="4422775" y="608013"/>
            <a:ext cx="403225" cy="449262"/>
            <a:chOff x="2786" y="383"/>
            <a:chExt cx="254" cy="283"/>
          </a:xfrm>
        </p:grpSpPr>
        <p:grpSp>
          <p:nvGrpSpPr>
            <p:cNvPr id="11078" name="Group 1862">
              <a:extLst>
                <a:ext uri="{FF2B5EF4-FFF2-40B4-BE49-F238E27FC236}">
                  <a16:creationId xmlns:a16="http://schemas.microsoft.com/office/drawing/2014/main" id="{C2086A4D-F9C1-E625-2D85-64593D432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383"/>
              <a:ext cx="227" cy="235"/>
              <a:chOff x="2576" y="709"/>
              <a:chExt cx="227" cy="235"/>
            </a:xfrm>
          </p:grpSpPr>
          <p:grpSp>
            <p:nvGrpSpPr>
              <p:cNvPr id="11079" name="Group 1863">
                <a:extLst>
                  <a:ext uri="{FF2B5EF4-FFF2-40B4-BE49-F238E27FC236}">
                    <a16:creationId xmlns:a16="http://schemas.microsoft.com/office/drawing/2014/main" id="{B0E5D932-94DF-D568-8541-1B35AAEAA3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4400000">
                <a:off x="2604" y="771"/>
                <a:ext cx="190" cy="156"/>
                <a:chOff x="1306" y="1956"/>
                <a:chExt cx="1224" cy="975"/>
              </a:xfrm>
            </p:grpSpPr>
            <p:sp>
              <p:nvSpPr>
                <p:cNvPr id="11080" name="AutoShape 1864">
                  <a:extLst>
                    <a:ext uri="{FF2B5EF4-FFF2-40B4-BE49-F238E27FC236}">
                      <a16:creationId xmlns:a16="http://schemas.microsoft.com/office/drawing/2014/main" id="{637D0E05-CC1B-DCC0-C8A6-A9EF0ED1F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805" y="2160"/>
                  <a:ext cx="590" cy="1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1" name="AutoShape 1865">
                  <a:extLst>
                    <a:ext uri="{FF2B5EF4-FFF2-40B4-BE49-F238E27FC236}">
                      <a16:creationId xmlns:a16="http://schemas.microsoft.com/office/drawing/2014/main" id="{217C36D5-B053-6F32-5351-5A1BD4F69B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341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2" name="AutoShape 1866">
                  <a:extLst>
                    <a:ext uri="{FF2B5EF4-FFF2-40B4-BE49-F238E27FC236}">
                      <a16:creationId xmlns:a16="http://schemas.microsoft.com/office/drawing/2014/main" id="{3CD3AFDB-B75E-DC6C-BB86-C99DA104F8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492"/>
                  <a:ext cx="77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3" name="AutoShape 1867">
                  <a:extLst>
                    <a:ext uri="{FF2B5EF4-FFF2-40B4-BE49-F238E27FC236}">
                      <a16:creationId xmlns:a16="http://schemas.microsoft.com/office/drawing/2014/main" id="{C4233BEE-3AB1-0A23-E2C5-6BD9622638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643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4" name="AutoShape 1868">
                  <a:extLst>
                    <a:ext uri="{FF2B5EF4-FFF2-40B4-BE49-F238E27FC236}">
                      <a16:creationId xmlns:a16="http://schemas.microsoft.com/office/drawing/2014/main" id="{8F1260ED-1638-48F6-41B3-D6FC559BC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795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85" name="AutoShape 1869">
                  <a:extLst>
                    <a:ext uri="{FF2B5EF4-FFF2-40B4-BE49-F238E27FC236}">
                      <a16:creationId xmlns:a16="http://schemas.microsoft.com/office/drawing/2014/main" id="{02A9F4C1-75BC-056B-1A2A-F0ADC6C29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341"/>
                  <a:ext cx="725" cy="590"/>
                </a:xfrm>
                <a:prstGeom prst="roundRect">
                  <a:avLst>
                    <a:gd name="adj" fmla="val 3423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086" name="Rectangle 1870">
                <a:extLst>
                  <a:ext uri="{FF2B5EF4-FFF2-40B4-BE49-F238E27FC236}">
                    <a16:creationId xmlns:a16="http://schemas.microsoft.com/office/drawing/2014/main" id="{C1CC4FC4-B933-870D-30C5-7C3BB6EE0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709"/>
                <a:ext cx="227" cy="136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87" name="Rectangle 1871">
                <a:extLst>
                  <a:ext uri="{FF2B5EF4-FFF2-40B4-BE49-F238E27FC236}">
                    <a16:creationId xmlns:a16="http://schemas.microsoft.com/office/drawing/2014/main" id="{861E9069-E1F3-D138-689D-F2E118F67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709"/>
                <a:ext cx="227" cy="13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088" name="Group 1872">
                <a:extLst>
                  <a:ext uri="{FF2B5EF4-FFF2-40B4-BE49-F238E27FC236}">
                    <a16:creationId xmlns:a16="http://schemas.microsoft.com/office/drawing/2014/main" id="{93DCE934-564F-91C8-B06C-94747ACFBB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4400000">
                <a:off x="2604" y="771"/>
                <a:ext cx="190" cy="156"/>
                <a:chOff x="1306" y="1956"/>
                <a:chExt cx="1224" cy="975"/>
              </a:xfrm>
            </p:grpSpPr>
            <p:sp>
              <p:nvSpPr>
                <p:cNvPr id="11089" name="AutoShape 1873">
                  <a:extLst>
                    <a:ext uri="{FF2B5EF4-FFF2-40B4-BE49-F238E27FC236}">
                      <a16:creationId xmlns:a16="http://schemas.microsoft.com/office/drawing/2014/main" id="{FBC466D2-BBC9-4885-9942-7465EBBA7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805" y="2160"/>
                  <a:ext cx="590" cy="1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90" name="AutoShape 1874">
                  <a:extLst>
                    <a:ext uri="{FF2B5EF4-FFF2-40B4-BE49-F238E27FC236}">
                      <a16:creationId xmlns:a16="http://schemas.microsoft.com/office/drawing/2014/main" id="{3CE19047-B1B6-ACAC-A150-7E4011F0B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341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91" name="AutoShape 1875">
                  <a:extLst>
                    <a:ext uri="{FF2B5EF4-FFF2-40B4-BE49-F238E27FC236}">
                      <a16:creationId xmlns:a16="http://schemas.microsoft.com/office/drawing/2014/main" id="{E3214EFF-42FB-2963-84D6-FF9338302D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492"/>
                  <a:ext cx="77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92" name="AutoShape 1876">
                  <a:extLst>
                    <a:ext uri="{FF2B5EF4-FFF2-40B4-BE49-F238E27FC236}">
                      <a16:creationId xmlns:a16="http://schemas.microsoft.com/office/drawing/2014/main" id="{5862BAC5-E471-A8D6-9F41-6EA1BB5FF1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643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93" name="AutoShape 1877">
                  <a:extLst>
                    <a:ext uri="{FF2B5EF4-FFF2-40B4-BE49-F238E27FC236}">
                      <a16:creationId xmlns:a16="http://schemas.microsoft.com/office/drawing/2014/main" id="{9F1FE62E-BF22-E7F7-3014-4465F5F20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795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94" name="AutoShape 1878">
                  <a:extLst>
                    <a:ext uri="{FF2B5EF4-FFF2-40B4-BE49-F238E27FC236}">
                      <a16:creationId xmlns:a16="http://schemas.microsoft.com/office/drawing/2014/main" id="{7D82FC9A-165D-5393-06BA-1A6517EE5C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341"/>
                  <a:ext cx="725" cy="590"/>
                </a:xfrm>
                <a:prstGeom prst="roundRect">
                  <a:avLst>
                    <a:gd name="adj" fmla="val 34236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095" name="Group 1879">
              <a:extLst>
                <a:ext uri="{FF2B5EF4-FFF2-40B4-BE49-F238E27FC236}">
                  <a16:creationId xmlns:a16="http://schemas.microsoft.com/office/drawing/2014/main" id="{D57CCE4F-93F8-2285-302D-8185DD03F6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6" y="572"/>
              <a:ext cx="254" cy="94"/>
              <a:chOff x="2786" y="572"/>
              <a:chExt cx="254" cy="94"/>
            </a:xfrm>
          </p:grpSpPr>
          <p:sp>
            <p:nvSpPr>
              <p:cNvPr id="11096" name="WordArt 1880">
                <a:extLst>
                  <a:ext uri="{FF2B5EF4-FFF2-40B4-BE49-F238E27FC236}">
                    <a16:creationId xmlns:a16="http://schemas.microsoft.com/office/drawing/2014/main" id="{D68DF5FB-2CCA-A6FE-4ACE-4894783FBB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8" y="572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再提出</a:t>
                </a:r>
              </a:p>
            </p:txBody>
          </p:sp>
          <p:sp>
            <p:nvSpPr>
              <p:cNvPr id="11097" name="WordArt 1881">
                <a:extLst>
                  <a:ext uri="{FF2B5EF4-FFF2-40B4-BE49-F238E27FC236}">
                    <a16:creationId xmlns:a16="http://schemas.microsoft.com/office/drawing/2014/main" id="{AE3E6EEE-A3B3-0C14-A6A5-D3D70722F3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6" y="572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再提出</a:t>
                </a:r>
              </a:p>
            </p:txBody>
          </p:sp>
        </p:grpSp>
      </p:grpSp>
      <p:grpSp>
        <p:nvGrpSpPr>
          <p:cNvPr id="12613" name="Group 2373">
            <a:extLst>
              <a:ext uri="{FF2B5EF4-FFF2-40B4-BE49-F238E27FC236}">
                <a16:creationId xmlns:a16="http://schemas.microsoft.com/office/drawing/2014/main" id="{53DA8AE5-606C-2121-3F24-F7408C015D95}"/>
              </a:ext>
            </a:extLst>
          </p:cNvPr>
          <p:cNvGrpSpPr>
            <a:grpSpLocks/>
          </p:cNvGrpSpPr>
          <p:nvPr/>
        </p:nvGrpSpPr>
        <p:grpSpPr bwMode="auto">
          <a:xfrm>
            <a:off x="3644900" y="608013"/>
            <a:ext cx="403225" cy="449262"/>
            <a:chOff x="2296" y="383"/>
            <a:chExt cx="254" cy="283"/>
          </a:xfrm>
        </p:grpSpPr>
        <p:grpSp>
          <p:nvGrpSpPr>
            <p:cNvPr id="11061" name="Group 1845">
              <a:extLst>
                <a:ext uri="{FF2B5EF4-FFF2-40B4-BE49-F238E27FC236}">
                  <a16:creationId xmlns:a16="http://schemas.microsoft.com/office/drawing/2014/main" id="{1DF59C34-6E67-E97C-CC65-0867F8647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383"/>
              <a:ext cx="227" cy="235"/>
              <a:chOff x="2576" y="709"/>
              <a:chExt cx="227" cy="235"/>
            </a:xfrm>
          </p:grpSpPr>
          <p:grpSp>
            <p:nvGrpSpPr>
              <p:cNvPr id="11062" name="Group 1846">
                <a:extLst>
                  <a:ext uri="{FF2B5EF4-FFF2-40B4-BE49-F238E27FC236}">
                    <a16:creationId xmlns:a16="http://schemas.microsoft.com/office/drawing/2014/main" id="{DC344A7A-6F9B-D949-5B64-C7F856DC26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4400000">
                <a:off x="2604" y="771"/>
                <a:ext cx="190" cy="156"/>
                <a:chOff x="1306" y="1956"/>
                <a:chExt cx="1224" cy="975"/>
              </a:xfrm>
            </p:grpSpPr>
            <p:sp>
              <p:nvSpPr>
                <p:cNvPr id="11063" name="AutoShape 1847">
                  <a:extLst>
                    <a:ext uri="{FF2B5EF4-FFF2-40B4-BE49-F238E27FC236}">
                      <a16:creationId xmlns:a16="http://schemas.microsoft.com/office/drawing/2014/main" id="{7B3EB87C-0877-A21D-74CA-C91BC51E9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805" y="2160"/>
                  <a:ext cx="590" cy="1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64" name="AutoShape 1848">
                  <a:extLst>
                    <a:ext uri="{FF2B5EF4-FFF2-40B4-BE49-F238E27FC236}">
                      <a16:creationId xmlns:a16="http://schemas.microsoft.com/office/drawing/2014/main" id="{F4C3CC35-C049-622E-D35C-C8E8F0BF1C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341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65" name="AutoShape 1849">
                  <a:extLst>
                    <a:ext uri="{FF2B5EF4-FFF2-40B4-BE49-F238E27FC236}">
                      <a16:creationId xmlns:a16="http://schemas.microsoft.com/office/drawing/2014/main" id="{4E14E113-3316-CA46-DB44-8FEF1BCA4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492"/>
                  <a:ext cx="77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66" name="AutoShape 1850">
                  <a:extLst>
                    <a:ext uri="{FF2B5EF4-FFF2-40B4-BE49-F238E27FC236}">
                      <a16:creationId xmlns:a16="http://schemas.microsoft.com/office/drawing/2014/main" id="{7DEAAF63-3A54-9CA3-395B-EAEF791245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643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67" name="AutoShape 1851">
                  <a:extLst>
                    <a:ext uri="{FF2B5EF4-FFF2-40B4-BE49-F238E27FC236}">
                      <a16:creationId xmlns:a16="http://schemas.microsoft.com/office/drawing/2014/main" id="{913410C6-3E03-E3E8-C22C-7DE978F586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795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68" name="AutoShape 1852">
                  <a:extLst>
                    <a:ext uri="{FF2B5EF4-FFF2-40B4-BE49-F238E27FC236}">
                      <a16:creationId xmlns:a16="http://schemas.microsoft.com/office/drawing/2014/main" id="{C9039405-BFCD-EAC1-0E15-8291E6668D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341"/>
                  <a:ext cx="725" cy="590"/>
                </a:xfrm>
                <a:prstGeom prst="roundRect">
                  <a:avLst>
                    <a:gd name="adj" fmla="val 3423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069" name="Rectangle 1853">
                <a:extLst>
                  <a:ext uri="{FF2B5EF4-FFF2-40B4-BE49-F238E27FC236}">
                    <a16:creationId xmlns:a16="http://schemas.microsoft.com/office/drawing/2014/main" id="{14919593-DC32-30D5-56A2-6B53FB910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709"/>
                <a:ext cx="227" cy="136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70" name="Rectangle 1854">
                <a:extLst>
                  <a:ext uri="{FF2B5EF4-FFF2-40B4-BE49-F238E27FC236}">
                    <a16:creationId xmlns:a16="http://schemas.microsoft.com/office/drawing/2014/main" id="{EB32FFB3-C15B-0A56-C6B2-DC34E4478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709"/>
                <a:ext cx="227" cy="13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071" name="Group 1855">
                <a:extLst>
                  <a:ext uri="{FF2B5EF4-FFF2-40B4-BE49-F238E27FC236}">
                    <a16:creationId xmlns:a16="http://schemas.microsoft.com/office/drawing/2014/main" id="{0A23A9D5-2C9D-D340-6FD2-7109B52B02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4400000">
                <a:off x="2604" y="771"/>
                <a:ext cx="190" cy="156"/>
                <a:chOff x="1306" y="1956"/>
                <a:chExt cx="1224" cy="975"/>
              </a:xfrm>
            </p:grpSpPr>
            <p:sp>
              <p:nvSpPr>
                <p:cNvPr id="11072" name="AutoShape 1856">
                  <a:extLst>
                    <a:ext uri="{FF2B5EF4-FFF2-40B4-BE49-F238E27FC236}">
                      <a16:creationId xmlns:a16="http://schemas.microsoft.com/office/drawing/2014/main" id="{B1DADAF2-CF89-DC27-3AAE-B2FB549D4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1805" y="2160"/>
                  <a:ext cx="590" cy="1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3" name="AutoShape 1857">
                  <a:extLst>
                    <a:ext uri="{FF2B5EF4-FFF2-40B4-BE49-F238E27FC236}">
                      <a16:creationId xmlns:a16="http://schemas.microsoft.com/office/drawing/2014/main" id="{5875B095-B76D-DADC-CD93-1D5BCE86EC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341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4" name="AutoShape 1858">
                  <a:extLst>
                    <a:ext uri="{FF2B5EF4-FFF2-40B4-BE49-F238E27FC236}">
                      <a16:creationId xmlns:a16="http://schemas.microsoft.com/office/drawing/2014/main" id="{13CBCD15-C604-516A-20BA-EA62DF4224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2492"/>
                  <a:ext cx="771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5" name="AutoShape 1859">
                  <a:extLst>
                    <a:ext uri="{FF2B5EF4-FFF2-40B4-BE49-F238E27FC236}">
                      <a16:creationId xmlns:a16="http://schemas.microsoft.com/office/drawing/2014/main" id="{FFBE449B-F818-F921-4A41-57F7074480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33" y="2643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6" name="AutoShape 1860">
                  <a:extLst>
                    <a:ext uri="{FF2B5EF4-FFF2-40B4-BE49-F238E27FC236}">
                      <a16:creationId xmlns:a16="http://schemas.microsoft.com/office/drawing/2014/main" id="{8B610E3B-A02C-8309-5EC8-3A95FC4EF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795"/>
                  <a:ext cx="59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77" name="AutoShape 1861">
                  <a:extLst>
                    <a:ext uri="{FF2B5EF4-FFF2-40B4-BE49-F238E27FC236}">
                      <a16:creationId xmlns:a16="http://schemas.microsoft.com/office/drawing/2014/main" id="{5DB77F4D-8EAB-82FF-146A-8FF9A4D72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2341"/>
                  <a:ext cx="725" cy="590"/>
                </a:xfrm>
                <a:prstGeom prst="roundRect">
                  <a:avLst>
                    <a:gd name="adj" fmla="val 34236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098" name="Group 1882">
              <a:extLst>
                <a:ext uri="{FF2B5EF4-FFF2-40B4-BE49-F238E27FC236}">
                  <a16:creationId xmlns:a16="http://schemas.microsoft.com/office/drawing/2014/main" id="{8E0AAEB6-F823-5079-8543-857604232B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6" y="572"/>
              <a:ext cx="254" cy="94"/>
              <a:chOff x="2296" y="572"/>
              <a:chExt cx="254" cy="94"/>
            </a:xfrm>
          </p:grpSpPr>
          <p:sp>
            <p:nvSpPr>
              <p:cNvPr id="11099" name="WordArt 1883">
                <a:extLst>
                  <a:ext uri="{FF2B5EF4-FFF2-40B4-BE49-F238E27FC236}">
                    <a16:creationId xmlns:a16="http://schemas.microsoft.com/office/drawing/2014/main" id="{E1CC0164-9B9F-B031-7690-8B069DC1F3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8" y="572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提出</a:t>
                </a:r>
              </a:p>
            </p:txBody>
          </p:sp>
          <p:sp>
            <p:nvSpPr>
              <p:cNvPr id="11100" name="WordArt 1884">
                <a:extLst>
                  <a:ext uri="{FF2B5EF4-FFF2-40B4-BE49-F238E27FC236}">
                    <a16:creationId xmlns:a16="http://schemas.microsoft.com/office/drawing/2014/main" id="{E7C6F8BF-A132-D3F4-EFA3-17731F0946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6" y="572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提出</a:t>
                </a:r>
              </a:p>
            </p:txBody>
          </p:sp>
        </p:grpSp>
      </p:grpSp>
      <p:grpSp>
        <p:nvGrpSpPr>
          <p:cNvPr id="12664" name="Group 2424">
            <a:extLst>
              <a:ext uri="{FF2B5EF4-FFF2-40B4-BE49-F238E27FC236}">
                <a16:creationId xmlns:a16="http://schemas.microsoft.com/office/drawing/2014/main" id="{67C08D00-4026-FFD0-FA90-CF897D512FBF}"/>
              </a:ext>
            </a:extLst>
          </p:cNvPr>
          <p:cNvGrpSpPr>
            <a:grpSpLocks/>
          </p:cNvGrpSpPr>
          <p:nvPr/>
        </p:nvGrpSpPr>
        <p:grpSpPr bwMode="auto">
          <a:xfrm>
            <a:off x="7524750" y="3536950"/>
            <a:ext cx="403225" cy="401638"/>
            <a:chOff x="4740" y="2228"/>
            <a:chExt cx="254" cy="253"/>
          </a:xfrm>
        </p:grpSpPr>
        <p:grpSp>
          <p:nvGrpSpPr>
            <p:cNvPr id="11101" name="Group 1885">
              <a:extLst>
                <a:ext uri="{FF2B5EF4-FFF2-40B4-BE49-F238E27FC236}">
                  <a16:creationId xmlns:a16="http://schemas.microsoft.com/office/drawing/2014/main" id="{EC51D833-D8D5-9B29-DB96-E087905C3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3" y="2228"/>
              <a:ext cx="227" cy="170"/>
              <a:chOff x="4390" y="3294"/>
              <a:chExt cx="363" cy="272"/>
            </a:xfrm>
          </p:grpSpPr>
          <p:sp>
            <p:nvSpPr>
              <p:cNvPr id="11102" name="AutoShape 1886">
                <a:extLst>
                  <a:ext uri="{FF2B5EF4-FFF2-40B4-BE49-F238E27FC236}">
                    <a16:creationId xmlns:a16="http://schemas.microsoft.com/office/drawing/2014/main" id="{920F77B9-9370-D949-89CE-F06766635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294"/>
                <a:ext cx="363" cy="272"/>
              </a:xfrm>
              <a:prstGeom prst="roundRect">
                <a:avLst>
                  <a:gd name="adj" fmla="val 2389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103" name="Group 1887">
                <a:extLst>
                  <a:ext uri="{FF2B5EF4-FFF2-40B4-BE49-F238E27FC236}">
                    <a16:creationId xmlns:a16="http://schemas.microsoft.com/office/drawing/2014/main" id="{D88AC891-026A-B4CA-E327-48C72955A2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0" y="3294"/>
                <a:ext cx="363" cy="272"/>
                <a:chOff x="2122" y="1434"/>
                <a:chExt cx="1452" cy="1089"/>
              </a:xfrm>
            </p:grpSpPr>
            <p:sp>
              <p:nvSpPr>
                <p:cNvPr id="11104" name="AutoShape 1888">
                  <a:extLst>
                    <a:ext uri="{FF2B5EF4-FFF2-40B4-BE49-F238E27FC236}">
                      <a16:creationId xmlns:a16="http://schemas.microsoft.com/office/drawing/2014/main" id="{08A630F2-7AD1-99D3-91E1-72E06A3462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434"/>
                  <a:ext cx="1452" cy="1089"/>
                </a:xfrm>
                <a:prstGeom prst="roundRect">
                  <a:avLst>
                    <a:gd name="adj" fmla="val 2389"/>
                  </a:avLst>
                </a:prstGeom>
                <a:gradFill rotWithShape="1">
                  <a:gsLst>
                    <a:gs pos="0">
                      <a:srgbClr val="0066FF">
                        <a:gamma/>
                        <a:shade val="46275"/>
                        <a:invGamma/>
                      </a:srgbClr>
                    </a:gs>
                    <a:gs pos="100000">
                      <a:srgbClr val="00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105" name="Group 1889">
                  <a:extLst>
                    <a:ext uri="{FF2B5EF4-FFF2-40B4-BE49-F238E27FC236}">
                      <a16:creationId xmlns:a16="http://schemas.microsoft.com/office/drawing/2014/main" id="{0F19A7B1-B6F8-E757-AC28-7B2611DB82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38" y="1522"/>
                  <a:ext cx="1421" cy="983"/>
                  <a:chOff x="2122" y="1525"/>
                  <a:chExt cx="1406" cy="980"/>
                </a:xfrm>
              </p:grpSpPr>
              <p:sp>
                <p:nvSpPr>
                  <p:cNvPr id="11106" name="Rectangle 1890">
                    <a:extLst>
                      <a:ext uri="{FF2B5EF4-FFF2-40B4-BE49-F238E27FC236}">
                        <a16:creationId xmlns:a16="http://schemas.microsoft.com/office/drawing/2014/main" id="{4F028C54-82CF-783C-F4DB-8B3633515F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570"/>
                    <a:ext cx="1406" cy="93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07" name="Rectangle 1891">
                    <a:extLst>
                      <a:ext uri="{FF2B5EF4-FFF2-40B4-BE49-F238E27FC236}">
                        <a16:creationId xmlns:a16="http://schemas.microsoft.com/office/drawing/2014/main" id="{555DBE07-D29C-09C3-C703-4D6DA743D2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525"/>
                    <a:ext cx="1406" cy="45"/>
                  </a:xfrm>
                  <a:prstGeom prst="rect">
                    <a:avLst/>
                  </a:prstGeom>
                  <a:solidFill>
                    <a:srgbClr val="DDDDD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08" name="Group 1892">
                  <a:extLst>
                    <a:ext uri="{FF2B5EF4-FFF2-40B4-BE49-F238E27FC236}">
                      <a16:creationId xmlns:a16="http://schemas.microsoft.com/office/drawing/2014/main" id="{BFE146A1-F7CB-C6C5-3405-71BD9B10ED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1452"/>
                  <a:ext cx="181" cy="57"/>
                  <a:chOff x="3120" y="799"/>
                  <a:chExt cx="1588" cy="499"/>
                </a:xfrm>
              </p:grpSpPr>
              <p:sp>
                <p:nvSpPr>
                  <p:cNvPr id="11109" name="AutoShape 1893">
                    <a:extLst>
                      <a:ext uri="{FF2B5EF4-FFF2-40B4-BE49-F238E27FC236}">
                        <a16:creationId xmlns:a16="http://schemas.microsoft.com/office/drawing/2014/main" id="{AC2D28ED-F023-5E91-F146-8C216E2E65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10" name="AutoShape 1894">
                    <a:extLst>
                      <a:ext uri="{FF2B5EF4-FFF2-40B4-BE49-F238E27FC236}">
                        <a16:creationId xmlns:a16="http://schemas.microsoft.com/office/drawing/2014/main" id="{B721EB29-24E4-8485-BF5A-97D55A95C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64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11" name="AutoShape 1895">
                    <a:extLst>
                      <a:ext uri="{FF2B5EF4-FFF2-40B4-BE49-F238E27FC236}">
                        <a16:creationId xmlns:a16="http://schemas.microsoft.com/office/drawing/2014/main" id="{CFAABB30-7412-F8BA-3034-19BCA30FAB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09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112" name="Group 1896">
                    <a:extLst>
                      <a:ext uri="{FF2B5EF4-FFF2-40B4-BE49-F238E27FC236}">
                        <a16:creationId xmlns:a16="http://schemas.microsoft.com/office/drawing/2014/main" id="{C535B3F6-AF30-DD0E-542C-2005C7125C5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8100000">
                    <a:off x="4254" y="845"/>
                    <a:ext cx="408" cy="408"/>
                    <a:chOff x="4254" y="845"/>
                    <a:chExt cx="408" cy="408"/>
                  </a:xfrm>
                </p:grpSpPr>
                <p:sp>
                  <p:nvSpPr>
                    <p:cNvPr id="11113" name="Rectangle 1897">
                      <a:extLst>
                        <a:ext uri="{FF2B5EF4-FFF2-40B4-BE49-F238E27FC236}">
                          <a16:creationId xmlns:a16="http://schemas.microsoft.com/office/drawing/2014/main" id="{AF9FCBAE-B7CF-D56B-C8EB-E0B838FC3C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4" y="1026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14" name="Rectangle 1898">
                      <a:extLst>
                        <a:ext uri="{FF2B5EF4-FFF2-40B4-BE49-F238E27FC236}">
                          <a16:creationId xmlns:a16="http://schemas.microsoft.com/office/drawing/2014/main" id="{5DBA48DE-901D-05AE-0D46-42590AA806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254" y="1026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1115" name="Rectangle 1899">
                    <a:extLst>
                      <a:ext uri="{FF2B5EF4-FFF2-40B4-BE49-F238E27FC236}">
                        <a16:creationId xmlns:a16="http://schemas.microsoft.com/office/drawing/2014/main" id="{BDC8D62F-4D38-1CEC-8E64-55300F0A18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162"/>
                    <a:ext cx="317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116" name="Group 1900">
                    <a:extLst>
                      <a:ext uri="{FF2B5EF4-FFF2-40B4-BE49-F238E27FC236}">
                        <a16:creationId xmlns:a16="http://schemas.microsoft.com/office/drawing/2014/main" id="{2762EC9F-5386-2E2B-48A6-60DC6EFD6F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710" y="890"/>
                    <a:ext cx="408" cy="340"/>
                    <a:chOff x="3710" y="1570"/>
                    <a:chExt cx="544" cy="453"/>
                  </a:xfrm>
                </p:grpSpPr>
                <p:sp>
                  <p:nvSpPr>
                    <p:cNvPr id="11117" name="Rectangle 1901">
                      <a:extLst>
                        <a:ext uri="{FF2B5EF4-FFF2-40B4-BE49-F238E27FC236}">
                          <a16:creationId xmlns:a16="http://schemas.microsoft.com/office/drawing/2014/main" id="{0BD843E2-8E4D-7730-0597-CC35B8F9B3F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706"/>
                      <a:ext cx="408" cy="9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18" name="Rectangle 1902">
                      <a:extLst>
                        <a:ext uri="{FF2B5EF4-FFF2-40B4-BE49-F238E27FC236}">
                          <a16:creationId xmlns:a16="http://schemas.microsoft.com/office/drawing/2014/main" id="{0EFD2759-4521-3E53-0D9F-12C4DE9611A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73" y="1751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19" name="Rectangle 1903">
                      <a:extLst>
                        <a:ext uri="{FF2B5EF4-FFF2-40B4-BE49-F238E27FC236}">
                          <a16:creationId xmlns:a16="http://schemas.microsoft.com/office/drawing/2014/main" id="{42DB4B05-B843-7D63-987D-49D8A17292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751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20" name="Rectangle 1904">
                      <a:extLst>
                        <a:ext uri="{FF2B5EF4-FFF2-40B4-BE49-F238E27FC236}">
                          <a16:creationId xmlns:a16="http://schemas.microsoft.com/office/drawing/2014/main" id="{8524772F-B923-C2B1-BA93-EDAD27B6E9F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978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21" name="Rectangle 1905">
                      <a:extLst>
                        <a:ext uri="{FF2B5EF4-FFF2-40B4-BE49-F238E27FC236}">
                          <a16:creationId xmlns:a16="http://schemas.microsoft.com/office/drawing/2014/main" id="{7E17B6D5-B876-414E-5DA5-297E01FFD9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6" y="1570"/>
                      <a:ext cx="408" cy="9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22" name="Rectangle 1906">
                      <a:extLst>
                        <a:ext uri="{FF2B5EF4-FFF2-40B4-BE49-F238E27FC236}">
                          <a16:creationId xmlns:a16="http://schemas.microsoft.com/office/drawing/2014/main" id="{F6E8CD2E-41FC-2A30-CC95-15200DED04F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09" y="1615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23" name="Rectangle 1907">
                      <a:extLst>
                        <a:ext uri="{FF2B5EF4-FFF2-40B4-BE49-F238E27FC236}">
                          <a16:creationId xmlns:a16="http://schemas.microsoft.com/office/drawing/2014/main" id="{26D00AF4-8107-9C97-115B-AE560FFB7B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63" y="1842"/>
                      <a:ext cx="91" cy="4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177" name="Group 1961">
              <a:extLst>
                <a:ext uri="{FF2B5EF4-FFF2-40B4-BE49-F238E27FC236}">
                  <a16:creationId xmlns:a16="http://schemas.microsoft.com/office/drawing/2014/main" id="{5D049FCE-3C7F-3218-F671-38798BFA90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0" y="2387"/>
              <a:ext cx="254" cy="94"/>
              <a:chOff x="4744" y="2387"/>
              <a:chExt cx="254" cy="94"/>
            </a:xfrm>
          </p:grpSpPr>
          <p:sp>
            <p:nvSpPr>
              <p:cNvPr id="11178" name="WordArt 1962">
                <a:extLst>
                  <a:ext uri="{FF2B5EF4-FFF2-40B4-BE49-F238E27FC236}">
                    <a16:creationId xmlns:a16="http://schemas.microsoft.com/office/drawing/2014/main" id="{B0B29F09-42F3-69AA-9414-660B296F62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Web</a:t>
                </a:r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公開</a:t>
                </a:r>
              </a:p>
            </p:txBody>
          </p:sp>
          <p:sp>
            <p:nvSpPr>
              <p:cNvPr id="11179" name="WordArt 1963">
                <a:extLst>
                  <a:ext uri="{FF2B5EF4-FFF2-40B4-BE49-F238E27FC236}">
                    <a16:creationId xmlns:a16="http://schemas.microsoft.com/office/drawing/2014/main" id="{7F7BEFA2-3D59-CCD1-9ED2-019442B758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ja-JP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Web</a:t>
                </a:r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公開</a:t>
                </a:r>
              </a:p>
            </p:txBody>
          </p:sp>
        </p:grpSp>
      </p:grpSp>
      <p:grpSp>
        <p:nvGrpSpPr>
          <p:cNvPr id="12609" name="Group 2369">
            <a:extLst>
              <a:ext uri="{FF2B5EF4-FFF2-40B4-BE49-F238E27FC236}">
                <a16:creationId xmlns:a16="http://schemas.microsoft.com/office/drawing/2014/main" id="{500350C4-9589-B4B0-BECF-C152FED68818}"/>
              </a:ext>
            </a:extLst>
          </p:cNvPr>
          <p:cNvGrpSpPr>
            <a:grpSpLocks/>
          </p:cNvGrpSpPr>
          <p:nvPr/>
        </p:nvGrpSpPr>
        <p:grpSpPr bwMode="auto">
          <a:xfrm>
            <a:off x="6754813" y="692150"/>
            <a:ext cx="403225" cy="369888"/>
            <a:chOff x="4255" y="436"/>
            <a:chExt cx="254" cy="233"/>
          </a:xfrm>
        </p:grpSpPr>
        <p:grpSp>
          <p:nvGrpSpPr>
            <p:cNvPr id="11131" name="Group 1915">
              <a:extLst>
                <a:ext uri="{FF2B5EF4-FFF2-40B4-BE49-F238E27FC236}">
                  <a16:creationId xmlns:a16="http://schemas.microsoft.com/office/drawing/2014/main" id="{4994D5C2-EEF2-AF92-EFF4-383FE3089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8" y="436"/>
              <a:ext cx="227" cy="170"/>
              <a:chOff x="4390" y="3294"/>
              <a:chExt cx="363" cy="272"/>
            </a:xfrm>
          </p:grpSpPr>
          <p:sp>
            <p:nvSpPr>
              <p:cNvPr id="11132" name="AutoShape 1916">
                <a:extLst>
                  <a:ext uri="{FF2B5EF4-FFF2-40B4-BE49-F238E27FC236}">
                    <a16:creationId xmlns:a16="http://schemas.microsoft.com/office/drawing/2014/main" id="{C3B69726-96A1-DF16-D553-FBBA988C6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294"/>
                <a:ext cx="363" cy="272"/>
              </a:xfrm>
              <a:prstGeom prst="roundRect">
                <a:avLst>
                  <a:gd name="adj" fmla="val 2389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133" name="Group 1917">
                <a:extLst>
                  <a:ext uri="{FF2B5EF4-FFF2-40B4-BE49-F238E27FC236}">
                    <a16:creationId xmlns:a16="http://schemas.microsoft.com/office/drawing/2014/main" id="{45D36078-9234-6C7C-9E69-596965320C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0" y="3294"/>
                <a:ext cx="363" cy="272"/>
                <a:chOff x="2122" y="1434"/>
                <a:chExt cx="1452" cy="1089"/>
              </a:xfrm>
            </p:grpSpPr>
            <p:sp>
              <p:nvSpPr>
                <p:cNvPr id="11134" name="AutoShape 1918">
                  <a:extLst>
                    <a:ext uri="{FF2B5EF4-FFF2-40B4-BE49-F238E27FC236}">
                      <a16:creationId xmlns:a16="http://schemas.microsoft.com/office/drawing/2014/main" id="{3A09403F-6BD1-8DC6-9834-B0B3A8187D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434"/>
                  <a:ext cx="1452" cy="1089"/>
                </a:xfrm>
                <a:prstGeom prst="roundRect">
                  <a:avLst>
                    <a:gd name="adj" fmla="val 2389"/>
                  </a:avLst>
                </a:prstGeom>
                <a:gradFill rotWithShape="1">
                  <a:gsLst>
                    <a:gs pos="0">
                      <a:srgbClr val="0066FF">
                        <a:gamma/>
                        <a:shade val="46275"/>
                        <a:invGamma/>
                      </a:srgbClr>
                    </a:gs>
                    <a:gs pos="100000">
                      <a:srgbClr val="0066FF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135" name="Group 1919">
                  <a:extLst>
                    <a:ext uri="{FF2B5EF4-FFF2-40B4-BE49-F238E27FC236}">
                      <a16:creationId xmlns:a16="http://schemas.microsoft.com/office/drawing/2014/main" id="{D7C76138-C80D-BE68-D6D1-1DAA2B2708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38" y="1522"/>
                  <a:ext cx="1421" cy="983"/>
                  <a:chOff x="2122" y="1525"/>
                  <a:chExt cx="1406" cy="980"/>
                </a:xfrm>
              </p:grpSpPr>
              <p:sp>
                <p:nvSpPr>
                  <p:cNvPr id="11136" name="Rectangle 1920">
                    <a:extLst>
                      <a:ext uri="{FF2B5EF4-FFF2-40B4-BE49-F238E27FC236}">
                        <a16:creationId xmlns:a16="http://schemas.microsoft.com/office/drawing/2014/main" id="{E6DBF66C-1B63-E27B-33A2-A8565C57CD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570"/>
                    <a:ext cx="1406" cy="93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37" name="Rectangle 1921">
                    <a:extLst>
                      <a:ext uri="{FF2B5EF4-FFF2-40B4-BE49-F238E27FC236}">
                        <a16:creationId xmlns:a16="http://schemas.microsoft.com/office/drawing/2014/main" id="{EC957739-FC06-C995-12BA-9D2D2A5425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525"/>
                    <a:ext cx="1406" cy="45"/>
                  </a:xfrm>
                  <a:prstGeom prst="rect">
                    <a:avLst/>
                  </a:prstGeom>
                  <a:solidFill>
                    <a:srgbClr val="DDDDD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38" name="Group 1922">
                  <a:extLst>
                    <a:ext uri="{FF2B5EF4-FFF2-40B4-BE49-F238E27FC236}">
                      <a16:creationId xmlns:a16="http://schemas.microsoft.com/office/drawing/2014/main" id="{5148E304-5754-C083-73F1-4871BD7822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67" y="1452"/>
                  <a:ext cx="181" cy="57"/>
                  <a:chOff x="3120" y="799"/>
                  <a:chExt cx="1588" cy="499"/>
                </a:xfrm>
              </p:grpSpPr>
              <p:sp>
                <p:nvSpPr>
                  <p:cNvPr id="11139" name="AutoShape 1923">
                    <a:extLst>
                      <a:ext uri="{FF2B5EF4-FFF2-40B4-BE49-F238E27FC236}">
                        <a16:creationId xmlns:a16="http://schemas.microsoft.com/office/drawing/2014/main" id="{84786F04-5C12-4CD3-BB47-BB61BFFEB1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40" name="AutoShape 1924">
                    <a:extLst>
                      <a:ext uri="{FF2B5EF4-FFF2-40B4-BE49-F238E27FC236}">
                        <a16:creationId xmlns:a16="http://schemas.microsoft.com/office/drawing/2014/main" id="{58C7386D-8366-4BE2-FA2F-B2A543632F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64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0066FF"/>
                      </a:gs>
                      <a:gs pos="100000">
                        <a:srgbClr val="0066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41" name="AutoShape 1925">
                    <a:extLst>
                      <a:ext uri="{FF2B5EF4-FFF2-40B4-BE49-F238E27FC236}">
                        <a16:creationId xmlns:a16="http://schemas.microsoft.com/office/drawing/2014/main" id="{03039638-5F4A-AE81-D8C1-30757BCAC6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09" y="799"/>
                    <a:ext cx="499" cy="4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142" name="Group 1926">
                    <a:extLst>
                      <a:ext uri="{FF2B5EF4-FFF2-40B4-BE49-F238E27FC236}">
                        <a16:creationId xmlns:a16="http://schemas.microsoft.com/office/drawing/2014/main" id="{B42966BE-6BA7-C355-9563-A9C786FF307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8100000">
                    <a:off x="4254" y="845"/>
                    <a:ext cx="408" cy="408"/>
                    <a:chOff x="4254" y="845"/>
                    <a:chExt cx="408" cy="408"/>
                  </a:xfrm>
                </p:grpSpPr>
                <p:sp>
                  <p:nvSpPr>
                    <p:cNvPr id="11143" name="Rectangle 1927">
                      <a:extLst>
                        <a:ext uri="{FF2B5EF4-FFF2-40B4-BE49-F238E27FC236}">
                          <a16:creationId xmlns:a16="http://schemas.microsoft.com/office/drawing/2014/main" id="{2941B52A-5E00-8054-5BE1-E90DCC5FE8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4" y="1026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44" name="Rectangle 1928">
                      <a:extLst>
                        <a:ext uri="{FF2B5EF4-FFF2-40B4-BE49-F238E27FC236}">
                          <a16:creationId xmlns:a16="http://schemas.microsoft.com/office/drawing/2014/main" id="{CE7069B9-4A46-A9EF-8450-391BC984A9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254" y="1026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1145" name="Rectangle 1929">
                    <a:extLst>
                      <a:ext uri="{FF2B5EF4-FFF2-40B4-BE49-F238E27FC236}">
                        <a16:creationId xmlns:a16="http://schemas.microsoft.com/office/drawing/2014/main" id="{2FBAD4CE-F019-3706-5C66-A4F157E640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11" y="1162"/>
                    <a:ext cx="317" cy="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146" name="Group 1930">
                    <a:extLst>
                      <a:ext uri="{FF2B5EF4-FFF2-40B4-BE49-F238E27FC236}">
                        <a16:creationId xmlns:a16="http://schemas.microsoft.com/office/drawing/2014/main" id="{56B1EDFD-C02B-97BC-1FDA-BD03F74B30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710" y="890"/>
                    <a:ext cx="408" cy="340"/>
                    <a:chOff x="3710" y="1570"/>
                    <a:chExt cx="544" cy="453"/>
                  </a:xfrm>
                </p:grpSpPr>
                <p:sp>
                  <p:nvSpPr>
                    <p:cNvPr id="11147" name="Rectangle 1931">
                      <a:extLst>
                        <a:ext uri="{FF2B5EF4-FFF2-40B4-BE49-F238E27FC236}">
                          <a16:creationId xmlns:a16="http://schemas.microsoft.com/office/drawing/2014/main" id="{DE313B65-D731-C507-8319-1B0575DB5E7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706"/>
                      <a:ext cx="408" cy="9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48" name="Rectangle 1932">
                      <a:extLst>
                        <a:ext uri="{FF2B5EF4-FFF2-40B4-BE49-F238E27FC236}">
                          <a16:creationId xmlns:a16="http://schemas.microsoft.com/office/drawing/2014/main" id="{18B3592F-92A7-B0C8-C61D-9853411BE7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73" y="1751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49" name="Rectangle 1933">
                      <a:extLst>
                        <a:ext uri="{FF2B5EF4-FFF2-40B4-BE49-F238E27FC236}">
                          <a16:creationId xmlns:a16="http://schemas.microsoft.com/office/drawing/2014/main" id="{A738C0CE-4EED-E107-4FDA-1F89740B26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751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50" name="Rectangle 1934">
                      <a:extLst>
                        <a:ext uri="{FF2B5EF4-FFF2-40B4-BE49-F238E27FC236}">
                          <a16:creationId xmlns:a16="http://schemas.microsoft.com/office/drawing/2014/main" id="{208C606E-FE55-490C-94CC-1E445A66165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0" y="1978"/>
                      <a:ext cx="408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51" name="Rectangle 1935">
                      <a:extLst>
                        <a:ext uri="{FF2B5EF4-FFF2-40B4-BE49-F238E27FC236}">
                          <a16:creationId xmlns:a16="http://schemas.microsoft.com/office/drawing/2014/main" id="{7DB20AF1-E163-3095-A187-1C26B7CB2F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6" y="1570"/>
                      <a:ext cx="408" cy="9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52" name="Rectangle 1936">
                      <a:extLst>
                        <a:ext uri="{FF2B5EF4-FFF2-40B4-BE49-F238E27FC236}">
                          <a16:creationId xmlns:a16="http://schemas.microsoft.com/office/drawing/2014/main" id="{7D034042-61D5-FCD1-2B39-851ECE397F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09" y="1615"/>
                      <a:ext cx="45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53" name="Rectangle 1937">
                      <a:extLst>
                        <a:ext uri="{FF2B5EF4-FFF2-40B4-BE49-F238E27FC236}">
                          <a16:creationId xmlns:a16="http://schemas.microsoft.com/office/drawing/2014/main" id="{B78816CF-9CDA-EE44-FB77-9204E87048F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63" y="1842"/>
                      <a:ext cx="91" cy="4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180" name="Group 1964">
              <a:extLst>
                <a:ext uri="{FF2B5EF4-FFF2-40B4-BE49-F238E27FC236}">
                  <a16:creationId xmlns:a16="http://schemas.microsoft.com/office/drawing/2014/main" id="{EE2D3CE3-3496-6C45-F682-025FF2C094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5" y="575"/>
              <a:ext cx="254" cy="94"/>
              <a:chOff x="4255" y="575"/>
              <a:chExt cx="254" cy="94"/>
            </a:xfrm>
          </p:grpSpPr>
          <p:sp>
            <p:nvSpPr>
              <p:cNvPr id="11181" name="WordArt 1965">
                <a:extLst>
                  <a:ext uri="{FF2B5EF4-FFF2-40B4-BE49-F238E27FC236}">
                    <a16:creationId xmlns:a16="http://schemas.microsoft.com/office/drawing/2014/main" id="{1154DA7C-9853-69CA-C9C0-78691A50C2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7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公開</a:t>
                </a:r>
              </a:p>
            </p:txBody>
          </p:sp>
          <p:sp>
            <p:nvSpPr>
              <p:cNvPr id="11182" name="WordArt 1966">
                <a:extLst>
                  <a:ext uri="{FF2B5EF4-FFF2-40B4-BE49-F238E27FC236}">
                    <a16:creationId xmlns:a16="http://schemas.microsoft.com/office/drawing/2014/main" id="{40E4BF45-0B48-8165-D41E-989F120ED0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5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公開</a:t>
                </a:r>
              </a:p>
            </p:txBody>
          </p:sp>
        </p:grpSp>
      </p:grpSp>
      <p:grpSp>
        <p:nvGrpSpPr>
          <p:cNvPr id="12662" name="Group 2422">
            <a:extLst>
              <a:ext uri="{FF2B5EF4-FFF2-40B4-BE49-F238E27FC236}">
                <a16:creationId xmlns:a16="http://schemas.microsoft.com/office/drawing/2014/main" id="{D3FF40DB-FCC5-9F5E-14EE-F0FF44D13717}"/>
              </a:ext>
            </a:extLst>
          </p:cNvPr>
          <p:cNvGrpSpPr>
            <a:grpSpLocks/>
          </p:cNvGrpSpPr>
          <p:nvPr/>
        </p:nvGrpSpPr>
        <p:grpSpPr bwMode="auto">
          <a:xfrm>
            <a:off x="6737350" y="1319213"/>
            <a:ext cx="403225" cy="458787"/>
            <a:chOff x="4244" y="831"/>
            <a:chExt cx="254" cy="289"/>
          </a:xfrm>
        </p:grpSpPr>
        <p:grpSp>
          <p:nvGrpSpPr>
            <p:cNvPr id="11183" name="Group 1967">
              <a:extLst>
                <a:ext uri="{FF2B5EF4-FFF2-40B4-BE49-F238E27FC236}">
                  <a16:creationId xmlns:a16="http://schemas.microsoft.com/office/drawing/2014/main" id="{23C14B76-4F2C-356E-71A7-B3B7834A20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8" y="831"/>
              <a:ext cx="227" cy="217"/>
              <a:chOff x="2984" y="1117"/>
              <a:chExt cx="907" cy="868"/>
            </a:xfrm>
          </p:grpSpPr>
          <p:grpSp>
            <p:nvGrpSpPr>
              <p:cNvPr id="11184" name="Group 1968">
                <a:extLst>
                  <a:ext uri="{FF2B5EF4-FFF2-40B4-BE49-F238E27FC236}">
                    <a16:creationId xmlns:a16="http://schemas.microsoft.com/office/drawing/2014/main" id="{9012FA15-D5B8-914C-5792-F9A7F21DA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2984" y="1117"/>
                <a:chExt cx="907" cy="868"/>
              </a:xfrm>
            </p:grpSpPr>
            <p:grpSp>
              <p:nvGrpSpPr>
                <p:cNvPr id="11185" name="Group 1969">
                  <a:extLst>
                    <a:ext uri="{FF2B5EF4-FFF2-40B4-BE49-F238E27FC236}">
                      <a16:creationId xmlns:a16="http://schemas.microsoft.com/office/drawing/2014/main" id="{E055C911-B51A-384E-9471-2D06BFC057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03" y="1182"/>
                  <a:ext cx="726" cy="497"/>
                  <a:chOff x="591" y="1261"/>
                  <a:chExt cx="763" cy="523"/>
                </a:xfrm>
              </p:grpSpPr>
              <p:sp>
                <p:nvSpPr>
                  <p:cNvPr id="11186" name="AutoShape 1970">
                    <a:extLst>
                      <a:ext uri="{FF2B5EF4-FFF2-40B4-BE49-F238E27FC236}">
                        <a16:creationId xmlns:a16="http://schemas.microsoft.com/office/drawing/2014/main" id="{62B7F81F-9D98-5E07-A5C3-61E2B46DEE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187" name="Group 1971">
                    <a:extLst>
                      <a:ext uri="{FF2B5EF4-FFF2-40B4-BE49-F238E27FC236}">
                        <a16:creationId xmlns:a16="http://schemas.microsoft.com/office/drawing/2014/main" id="{DD23C2F8-6763-7D1B-30F2-ACFF0FDE33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1188" name="AutoShape 1972">
                      <a:extLst>
                        <a:ext uri="{FF2B5EF4-FFF2-40B4-BE49-F238E27FC236}">
                          <a16:creationId xmlns:a16="http://schemas.microsoft.com/office/drawing/2014/main" id="{F7FA639D-4B1A-85C9-64C5-E678502550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89" name="AutoShape 1973">
                      <a:extLst>
                        <a:ext uri="{FF2B5EF4-FFF2-40B4-BE49-F238E27FC236}">
                          <a16:creationId xmlns:a16="http://schemas.microsoft.com/office/drawing/2014/main" id="{28FEBEAE-A5A3-E7CA-6A0B-211B040375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0" name="AutoShape 1974">
                      <a:extLst>
                        <a:ext uri="{FF2B5EF4-FFF2-40B4-BE49-F238E27FC236}">
                          <a16:creationId xmlns:a16="http://schemas.microsoft.com/office/drawing/2014/main" id="{30D36784-CC68-032C-8752-A49C99CD1CB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1" name="AutoShape 1975">
                      <a:extLst>
                        <a:ext uri="{FF2B5EF4-FFF2-40B4-BE49-F238E27FC236}">
                          <a16:creationId xmlns:a16="http://schemas.microsoft.com/office/drawing/2014/main" id="{180AE286-DFD8-4C83-8653-526DBD6F2C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2" name="AutoShape 1976">
                      <a:extLst>
                        <a:ext uri="{FF2B5EF4-FFF2-40B4-BE49-F238E27FC236}">
                          <a16:creationId xmlns:a16="http://schemas.microsoft.com/office/drawing/2014/main" id="{8A36A413-A962-AC31-FF1D-C5C9E1D47F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3" name="AutoShape 1977">
                      <a:extLst>
                        <a:ext uri="{FF2B5EF4-FFF2-40B4-BE49-F238E27FC236}">
                          <a16:creationId xmlns:a16="http://schemas.microsoft.com/office/drawing/2014/main" id="{9D98E139-0C5F-3784-0D5E-DE7C1CDC72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4" name="AutoShape 1978">
                      <a:extLst>
                        <a:ext uri="{FF2B5EF4-FFF2-40B4-BE49-F238E27FC236}">
                          <a16:creationId xmlns:a16="http://schemas.microsoft.com/office/drawing/2014/main" id="{5BD6794B-9A01-E9AA-833C-131E057CFF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5" name="AutoShape 1979">
                      <a:extLst>
                        <a:ext uri="{FF2B5EF4-FFF2-40B4-BE49-F238E27FC236}">
                          <a16:creationId xmlns:a16="http://schemas.microsoft.com/office/drawing/2014/main" id="{122EC972-4CA1-41A4-9247-23FFD13A730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6" name="AutoShape 1980">
                      <a:extLst>
                        <a:ext uri="{FF2B5EF4-FFF2-40B4-BE49-F238E27FC236}">
                          <a16:creationId xmlns:a16="http://schemas.microsoft.com/office/drawing/2014/main" id="{89C8B2B7-9099-7E7B-CB22-BFBB0DA25AA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7" name="AutoShape 1981">
                      <a:extLst>
                        <a:ext uri="{FF2B5EF4-FFF2-40B4-BE49-F238E27FC236}">
                          <a16:creationId xmlns:a16="http://schemas.microsoft.com/office/drawing/2014/main" id="{F89E6843-A176-D4FA-AB1A-0BB3FF0F73F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8" name="AutoShape 1982">
                      <a:extLst>
                        <a:ext uri="{FF2B5EF4-FFF2-40B4-BE49-F238E27FC236}">
                          <a16:creationId xmlns:a16="http://schemas.microsoft.com/office/drawing/2014/main" id="{28D2404A-7647-A295-4B4F-E19C7190F9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9" name="AutoShape 1983">
                      <a:extLst>
                        <a:ext uri="{FF2B5EF4-FFF2-40B4-BE49-F238E27FC236}">
                          <a16:creationId xmlns:a16="http://schemas.microsoft.com/office/drawing/2014/main" id="{8D561D7A-936C-0D09-5FE3-E09758FB50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00" name="AutoShape 1984">
                      <a:extLst>
                        <a:ext uri="{FF2B5EF4-FFF2-40B4-BE49-F238E27FC236}">
                          <a16:creationId xmlns:a16="http://schemas.microsoft.com/office/drawing/2014/main" id="{143D4168-7E06-F21A-F15E-A93D839433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01" name="AutoShape 1985">
                      <a:extLst>
                        <a:ext uri="{FF2B5EF4-FFF2-40B4-BE49-F238E27FC236}">
                          <a16:creationId xmlns:a16="http://schemas.microsoft.com/office/drawing/2014/main" id="{6C31D600-3C3C-DA27-B3C8-EE2FCA1FCC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02" name="AutoShape 1986">
                      <a:extLst>
                        <a:ext uri="{FF2B5EF4-FFF2-40B4-BE49-F238E27FC236}">
                          <a16:creationId xmlns:a16="http://schemas.microsoft.com/office/drawing/2014/main" id="{51323951-FAB1-E25E-949C-BF4075F4A89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03" name="AutoShape 1987">
                      <a:extLst>
                        <a:ext uri="{FF2B5EF4-FFF2-40B4-BE49-F238E27FC236}">
                          <a16:creationId xmlns:a16="http://schemas.microsoft.com/office/drawing/2014/main" id="{46D63D1C-1171-F153-A3E6-816EEF37ED3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11204" name="Rectangle 1988">
                  <a:extLst>
                    <a:ext uri="{FF2B5EF4-FFF2-40B4-BE49-F238E27FC236}">
                      <a16:creationId xmlns:a16="http://schemas.microsoft.com/office/drawing/2014/main" id="{8438BD69-6DC5-C56D-D6E0-5AF1427A9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1" y="1117"/>
                  <a:ext cx="518" cy="47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05" name="AutoShape 1989">
                  <a:extLst>
                    <a:ext uri="{FF2B5EF4-FFF2-40B4-BE49-F238E27FC236}">
                      <a16:creationId xmlns:a16="http://schemas.microsoft.com/office/drawing/2014/main" id="{54DA1E0E-CDD5-8424-01F9-FB5B5C51F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1471"/>
                  <a:ext cx="907" cy="514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06" name="AutoShape 1990">
                  <a:extLst>
                    <a:ext uri="{FF2B5EF4-FFF2-40B4-BE49-F238E27FC236}">
                      <a16:creationId xmlns:a16="http://schemas.microsoft.com/office/drawing/2014/main" id="{917F4341-1B0A-1D99-B4C4-753303F4E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6" y="1441"/>
                  <a:ext cx="665" cy="483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07" name="AutoShape 1991">
                  <a:extLst>
                    <a:ext uri="{FF2B5EF4-FFF2-40B4-BE49-F238E27FC236}">
                      <a16:creationId xmlns:a16="http://schemas.microsoft.com/office/drawing/2014/main" id="{C76B3D98-EE6C-E011-29BB-AECC23787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3" y="1471"/>
                  <a:ext cx="162" cy="469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08" name="AutoShape 1992">
                  <a:extLst>
                    <a:ext uri="{FF2B5EF4-FFF2-40B4-BE49-F238E27FC236}">
                      <a16:creationId xmlns:a16="http://schemas.microsoft.com/office/drawing/2014/main" id="{C7DBD3D1-1871-CF53-C6A1-3506C72016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9" y="1441"/>
                  <a:ext cx="150" cy="483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09" name="Group 1993">
                <a:extLst>
                  <a:ext uri="{FF2B5EF4-FFF2-40B4-BE49-F238E27FC236}">
                    <a16:creationId xmlns:a16="http://schemas.microsoft.com/office/drawing/2014/main" id="{DFC670A9-DFAA-F61A-2CDD-4E3F8DF577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1329" y="1253"/>
                <a:chExt cx="953" cy="912"/>
              </a:xfrm>
            </p:grpSpPr>
            <p:grpSp>
              <p:nvGrpSpPr>
                <p:cNvPr id="11210" name="Group 1994">
                  <a:extLst>
                    <a:ext uri="{FF2B5EF4-FFF2-40B4-BE49-F238E27FC236}">
                      <a16:creationId xmlns:a16="http://schemas.microsoft.com/office/drawing/2014/main" id="{A5D9AD54-17FC-6D41-C83F-DAF92D1F2C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54" y="1321"/>
                  <a:ext cx="763" cy="523"/>
                  <a:chOff x="591" y="1261"/>
                  <a:chExt cx="763" cy="523"/>
                </a:xfrm>
              </p:grpSpPr>
              <p:sp>
                <p:nvSpPr>
                  <p:cNvPr id="11211" name="AutoShape 1995">
                    <a:extLst>
                      <a:ext uri="{FF2B5EF4-FFF2-40B4-BE49-F238E27FC236}">
                        <a16:creationId xmlns:a16="http://schemas.microsoft.com/office/drawing/2014/main" id="{CEE85787-0C92-B0DC-86F3-056C5AD4DB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rgbClr val="800000">
                          <a:gamma/>
                          <a:tint val="44314"/>
                          <a:invGamma/>
                        </a:srgbClr>
                      </a:gs>
                      <a:gs pos="100000">
                        <a:srgbClr val="80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212" name="Group 1996">
                    <a:extLst>
                      <a:ext uri="{FF2B5EF4-FFF2-40B4-BE49-F238E27FC236}">
                        <a16:creationId xmlns:a16="http://schemas.microsoft.com/office/drawing/2014/main" id="{2BF650B2-2CD3-5F75-33F0-BE6200AF99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1213" name="AutoShape 1997">
                      <a:extLst>
                        <a:ext uri="{FF2B5EF4-FFF2-40B4-BE49-F238E27FC236}">
                          <a16:creationId xmlns:a16="http://schemas.microsoft.com/office/drawing/2014/main" id="{21F1D817-006F-0620-ED7D-6E6808BB0B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4" name="AutoShape 1998">
                      <a:extLst>
                        <a:ext uri="{FF2B5EF4-FFF2-40B4-BE49-F238E27FC236}">
                          <a16:creationId xmlns:a16="http://schemas.microsoft.com/office/drawing/2014/main" id="{1E745333-4B0A-EECF-C1D9-41DAAD2CB1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5" name="AutoShape 1999">
                      <a:extLst>
                        <a:ext uri="{FF2B5EF4-FFF2-40B4-BE49-F238E27FC236}">
                          <a16:creationId xmlns:a16="http://schemas.microsoft.com/office/drawing/2014/main" id="{DC85529C-0818-2178-C801-DF735951F4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6" name="AutoShape 2000">
                      <a:extLst>
                        <a:ext uri="{FF2B5EF4-FFF2-40B4-BE49-F238E27FC236}">
                          <a16:creationId xmlns:a16="http://schemas.microsoft.com/office/drawing/2014/main" id="{0A546AC1-E958-E6C6-8F2D-C917557728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7" name="AutoShape 2001">
                      <a:extLst>
                        <a:ext uri="{FF2B5EF4-FFF2-40B4-BE49-F238E27FC236}">
                          <a16:creationId xmlns:a16="http://schemas.microsoft.com/office/drawing/2014/main" id="{805983EB-D36A-060C-71A0-1F660FD3582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8" name="AutoShape 2002">
                      <a:extLst>
                        <a:ext uri="{FF2B5EF4-FFF2-40B4-BE49-F238E27FC236}">
                          <a16:creationId xmlns:a16="http://schemas.microsoft.com/office/drawing/2014/main" id="{83E7EC2E-451D-B476-57CA-463E84D7B9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19" name="AutoShape 2003">
                      <a:extLst>
                        <a:ext uri="{FF2B5EF4-FFF2-40B4-BE49-F238E27FC236}">
                          <a16:creationId xmlns:a16="http://schemas.microsoft.com/office/drawing/2014/main" id="{A8AB0867-1C76-368F-5222-AB86816D5A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0" name="AutoShape 2004">
                      <a:extLst>
                        <a:ext uri="{FF2B5EF4-FFF2-40B4-BE49-F238E27FC236}">
                          <a16:creationId xmlns:a16="http://schemas.microsoft.com/office/drawing/2014/main" id="{5AB4B01D-C8AB-538A-E139-BA29D9C069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1" name="AutoShape 2005">
                      <a:extLst>
                        <a:ext uri="{FF2B5EF4-FFF2-40B4-BE49-F238E27FC236}">
                          <a16:creationId xmlns:a16="http://schemas.microsoft.com/office/drawing/2014/main" id="{E5A16F00-1191-FB95-9B7D-0E1E2054AF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2" name="AutoShape 2006">
                      <a:extLst>
                        <a:ext uri="{FF2B5EF4-FFF2-40B4-BE49-F238E27FC236}">
                          <a16:creationId xmlns:a16="http://schemas.microsoft.com/office/drawing/2014/main" id="{8EB4DB5F-3D7B-758D-6A44-7E090731603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3" name="AutoShape 2007">
                      <a:extLst>
                        <a:ext uri="{FF2B5EF4-FFF2-40B4-BE49-F238E27FC236}">
                          <a16:creationId xmlns:a16="http://schemas.microsoft.com/office/drawing/2014/main" id="{D4372814-DBB0-DA5D-423A-71BF3624B7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4" name="AutoShape 2008">
                      <a:extLst>
                        <a:ext uri="{FF2B5EF4-FFF2-40B4-BE49-F238E27FC236}">
                          <a16:creationId xmlns:a16="http://schemas.microsoft.com/office/drawing/2014/main" id="{017CCF5B-783E-755B-BD69-16BBF12F3F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5" name="AutoShape 2009">
                      <a:extLst>
                        <a:ext uri="{FF2B5EF4-FFF2-40B4-BE49-F238E27FC236}">
                          <a16:creationId xmlns:a16="http://schemas.microsoft.com/office/drawing/2014/main" id="{7D5B5C1B-CE67-4E70-AB70-9BF2B42AD9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6" name="AutoShape 2010">
                      <a:extLst>
                        <a:ext uri="{FF2B5EF4-FFF2-40B4-BE49-F238E27FC236}">
                          <a16:creationId xmlns:a16="http://schemas.microsoft.com/office/drawing/2014/main" id="{A7308B33-F05D-7522-55C0-DA138A02B2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7" name="AutoShape 2011">
                      <a:extLst>
                        <a:ext uri="{FF2B5EF4-FFF2-40B4-BE49-F238E27FC236}">
                          <a16:creationId xmlns:a16="http://schemas.microsoft.com/office/drawing/2014/main" id="{52A3E5A6-C4A5-E6E4-B0FB-14C7C5ECAE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28" name="AutoShape 2012">
                      <a:extLst>
                        <a:ext uri="{FF2B5EF4-FFF2-40B4-BE49-F238E27FC236}">
                          <a16:creationId xmlns:a16="http://schemas.microsoft.com/office/drawing/2014/main" id="{ECA607F8-1D1F-BF24-0813-CB419D898A4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229" name="Group 2013">
                  <a:extLst>
                    <a:ext uri="{FF2B5EF4-FFF2-40B4-BE49-F238E27FC236}">
                      <a16:creationId xmlns:a16="http://schemas.microsoft.com/office/drawing/2014/main" id="{A1A4C519-F9FB-CFCC-66F6-DAECB8B948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1253"/>
                  <a:ext cx="544" cy="499"/>
                  <a:chOff x="1578" y="1253"/>
                  <a:chExt cx="544" cy="499"/>
                </a:xfrm>
              </p:grpSpPr>
              <p:sp>
                <p:nvSpPr>
                  <p:cNvPr id="11230" name="Rectangle 2014">
                    <a:extLst>
                      <a:ext uri="{FF2B5EF4-FFF2-40B4-BE49-F238E27FC236}">
                        <a16:creationId xmlns:a16="http://schemas.microsoft.com/office/drawing/2014/main" id="{921F064C-41CF-6E1E-DB1A-97EA19E388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1253"/>
                    <a:ext cx="544" cy="49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FFFF">
                          <a:gamma/>
                          <a:shade val="76078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1" name="WordArt 2015">
                    <a:extLst>
                      <a:ext uri="{FF2B5EF4-FFF2-40B4-BE49-F238E27FC236}">
                        <a16:creationId xmlns:a16="http://schemas.microsoft.com/office/drawing/2014/main" id="{CD7163B3-8673-4FCE-0FBA-81FD61A02321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759" y="1298"/>
                    <a:ext cx="217" cy="82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en-US" altLang="ja-JP" sz="3600" kern="10">
                        <a:solidFill>
                          <a:srgbClr val="808080"/>
                        </a:solidFill>
                        <a:latin typeface="ＭＳ Ｐゴシック" panose="020B0600070205080204" pitchFamily="50" charset="-128"/>
                      </a:rPr>
                      <a:t>FAX</a:t>
                    </a:r>
                    <a:endParaRPr lang="ja-JP" altLang="en-US" sz="3600" kern="10">
                      <a:solidFill>
                        <a:srgbClr val="808080"/>
                      </a:solidFill>
                      <a:latin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232" name="Rectangle 2016">
                    <a:extLst>
                      <a:ext uri="{FF2B5EF4-FFF2-40B4-BE49-F238E27FC236}">
                        <a16:creationId xmlns:a16="http://schemas.microsoft.com/office/drawing/2014/main" id="{94DF9C18-D50A-972B-5AA4-9968AF6F04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43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3" name="Rectangle 2017">
                    <a:extLst>
                      <a:ext uri="{FF2B5EF4-FFF2-40B4-BE49-F238E27FC236}">
                        <a16:creationId xmlns:a16="http://schemas.microsoft.com/office/drawing/2014/main" id="{DBAA6708-7282-944C-1D74-787BAC8863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52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34" name="Group 2018">
                  <a:extLst>
                    <a:ext uri="{FF2B5EF4-FFF2-40B4-BE49-F238E27FC236}">
                      <a16:creationId xmlns:a16="http://schemas.microsoft.com/office/drawing/2014/main" id="{D28EC43D-830A-3C35-3E54-8C0D4FF56E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29" y="1593"/>
                  <a:ext cx="953" cy="572"/>
                  <a:chOff x="466" y="1593"/>
                  <a:chExt cx="1361" cy="817"/>
                </a:xfrm>
              </p:grpSpPr>
              <p:sp>
                <p:nvSpPr>
                  <p:cNvPr id="11235" name="AutoShape 2019">
                    <a:extLst>
                      <a:ext uri="{FF2B5EF4-FFF2-40B4-BE49-F238E27FC236}">
                        <a16:creationId xmlns:a16="http://schemas.microsoft.com/office/drawing/2014/main" id="{F889576B-7405-1ACF-C0C1-588300BFFB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6" y="1638"/>
                    <a:ext cx="1361" cy="772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6" name="AutoShape 2020">
                    <a:extLst>
                      <a:ext uri="{FF2B5EF4-FFF2-40B4-BE49-F238E27FC236}">
                        <a16:creationId xmlns:a16="http://schemas.microsoft.com/office/drawing/2014/main" id="{73AD1CA2-466A-5D24-D9BF-36C3DA17DA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84" y="1593"/>
                    <a:ext cx="998" cy="726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7" name="AutoShape 2021">
                    <a:extLst>
                      <a:ext uri="{FF2B5EF4-FFF2-40B4-BE49-F238E27FC236}">
                        <a16:creationId xmlns:a16="http://schemas.microsoft.com/office/drawing/2014/main" id="{BA261E8E-8720-2C8A-E8AF-1F55B80E7C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4" y="1638"/>
                    <a:ext cx="244" cy="705"/>
                  </a:xfrm>
                  <a:prstGeom prst="roundRect">
                    <a:avLst>
                      <a:gd name="adj" fmla="val 4645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8" name="Oval 2022">
                    <a:extLst>
                      <a:ext uri="{FF2B5EF4-FFF2-40B4-BE49-F238E27FC236}">
                        <a16:creationId xmlns:a16="http://schemas.microsoft.com/office/drawing/2014/main" id="{E0633F26-7E5E-9E15-1B62-FEE2BB2A7D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9" y="1912"/>
                    <a:ext cx="362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60392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239" name="Group 2023">
                    <a:extLst>
                      <a:ext uri="{FF2B5EF4-FFF2-40B4-BE49-F238E27FC236}">
                        <a16:creationId xmlns:a16="http://schemas.microsoft.com/office/drawing/2014/main" id="{D3FCCE51-9DD2-AA70-0A35-74620E9C413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51" y="1934"/>
                    <a:ext cx="318" cy="318"/>
                    <a:chOff x="852" y="981"/>
                    <a:chExt cx="318" cy="318"/>
                  </a:xfrm>
                </p:grpSpPr>
                <p:sp>
                  <p:nvSpPr>
                    <p:cNvPr id="11240" name="AutoShape 2024">
                      <a:extLst>
                        <a:ext uri="{FF2B5EF4-FFF2-40B4-BE49-F238E27FC236}">
                          <a16:creationId xmlns:a16="http://schemas.microsoft.com/office/drawing/2014/main" id="{83AAFA8E-6AE6-8087-7171-A864A166195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41" name="AutoShape 2025">
                      <a:extLst>
                        <a:ext uri="{FF2B5EF4-FFF2-40B4-BE49-F238E27FC236}">
                          <a16:creationId xmlns:a16="http://schemas.microsoft.com/office/drawing/2014/main" id="{C7F792F7-9992-F068-1E0A-475373180F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42" name="AutoShape 2026">
                      <a:extLst>
                        <a:ext uri="{FF2B5EF4-FFF2-40B4-BE49-F238E27FC236}">
                          <a16:creationId xmlns:a16="http://schemas.microsoft.com/office/drawing/2014/main" id="{3AE784B3-6F56-BF6D-2D92-B1A793A2A9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43" name="AutoShape 2027">
                      <a:extLst>
                        <a:ext uri="{FF2B5EF4-FFF2-40B4-BE49-F238E27FC236}">
                          <a16:creationId xmlns:a16="http://schemas.microsoft.com/office/drawing/2014/main" id="{28BEF899-390E-B8AE-6DCF-21B7FC5A2B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44" name="Oval 2028">
                      <a:extLst>
                        <a:ext uri="{FF2B5EF4-FFF2-40B4-BE49-F238E27FC236}">
                          <a16:creationId xmlns:a16="http://schemas.microsoft.com/office/drawing/2014/main" id="{30EEACEF-1224-F51C-99D1-C0590CFF04F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071"/>
                      <a:ext cx="136" cy="136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1245" name="Rectangle 2029">
                    <a:extLst>
                      <a:ext uri="{FF2B5EF4-FFF2-40B4-BE49-F238E27FC236}">
                        <a16:creationId xmlns:a16="http://schemas.microsoft.com/office/drawing/2014/main" id="{FC48F0A8-ABF4-80F2-B204-BCFFEBDFF4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5" y="1684"/>
                    <a:ext cx="816" cy="1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6" name="Rectangle 2030">
                    <a:extLst>
                      <a:ext uri="{FF2B5EF4-FFF2-40B4-BE49-F238E27FC236}">
                        <a16:creationId xmlns:a16="http://schemas.microsoft.com/office/drawing/2014/main" id="{36305D3D-489E-A772-5469-2AECFD3DBF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1706"/>
                    <a:ext cx="771" cy="1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tint val="44314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7" name="AutoShape 2031">
                    <a:extLst>
                      <a:ext uri="{FF2B5EF4-FFF2-40B4-BE49-F238E27FC236}">
                        <a16:creationId xmlns:a16="http://schemas.microsoft.com/office/drawing/2014/main" id="{EC508684-6B82-B0A3-C782-CA4D0D9257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8" name="AutoShape 2032">
                    <a:extLst>
                      <a:ext uri="{FF2B5EF4-FFF2-40B4-BE49-F238E27FC236}">
                        <a16:creationId xmlns:a16="http://schemas.microsoft.com/office/drawing/2014/main" id="{72C020DE-EBB9-D549-82EC-0621576C2F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9" name="AutoShape 2033">
                    <a:extLst>
                      <a:ext uri="{FF2B5EF4-FFF2-40B4-BE49-F238E27FC236}">
                        <a16:creationId xmlns:a16="http://schemas.microsoft.com/office/drawing/2014/main" id="{D3669BF7-BFCB-AE80-48D9-808261382B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0" name="AutoShape 2034">
                    <a:extLst>
                      <a:ext uri="{FF2B5EF4-FFF2-40B4-BE49-F238E27FC236}">
                        <a16:creationId xmlns:a16="http://schemas.microsoft.com/office/drawing/2014/main" id="{6A81371E-8DA3-49C8-FBF0-6881E45469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1" name="AutoShape 2035">
                    <a:extLst>
                      <a:ext uri="{FF2B5EF4-FFF2-40B4-BE49-F238E27FC236}">
                        <a16:creationId xmlns:a16="http://schemas.microsoft.com/office/drawing/2014/main" id="{8C2ECE4C-F93A-748A-0D0D-66702C003A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2" name="AutoShape 2036">
                    <a:extLst>
                      <a:ext uri="{FF2B5EF4-FFF2-40B4-BE49-F238E27FC236}">
                        <a16:creationId xmlns:a16="http://schemas.microsoft.com/office/drawing/2014/main" id="{E898C75E-277E-2EEC-4848-3551F5070E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3" name="AutoShape 2037">
                    <a:extLst>
                      <a:ext uri="{FF2B5EF4-FFF2-40B4-BE49-F238E27FC236}">
                        <a16:creationId xmlns:a16="http://schemas.microsoft.com/office/drawing/2014/main" id="{09696610-6263-07B1-10E8-0F38682626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4" name="AutoShape 2038">
                    <a:extLst>
                      <a:ext uri="{FF2B5EF4-FFF2-40B4-BE49-F238E27FC236}">
                        <a16:creationId xmlns:a16="http://schemas.microsoft.com/office/drawing/2014/main" id="{12C42041-D1BA-9C76-767B-C2B37AA369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5" name="AutoShape 2039">
                    <a:extLst>
                      <a:ext uri="{FF2B5EF4-FFF2-40B4-BE49-F238E27FC236}">
                        <a16:creationId xmlns:a16="http://schemas.microsoft.com/office/drawing/2014/main" id="{9E9555EB-0735-D27E-4A32-DE66695F19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6" name="AutoShape 2040">
                    <a:extLst>
                      <a:ext uri="{FF2B5EF4-FFF2-40B4-BE49-F238E27FC236}">
                        <a16:creationId xmlns:a16="http://schemas.microsoft.com/office/drawing/2014/main" id="{840FE340-6894-CE31-5CAC-E1005D9ED5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7" name="AutoShape 2041">
                    <a:extLst>
                      <a:ext uri="{FF2B5EF4-FFF2-40B4-BE49-F238E27FC236}">
                        <a16:creationId xmlns:a16="http://schemas.microsoft.com/office/drawing/2014/main" id="{D5D6F1C2-16A9-9253-44D8-596C893178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8" name="AutoShape 2042">
                    <a:extLst>
                      <a:ext uri="{FF2B5EF4-FFF2-40B4-BE49-F238E27FC236}">
                        <a16:creationId xmlns:a16="http://schemas.microsoft.com/office/drawing/2014/main" id="{C5089F3E-6350-B50D-BE35-201F88CAB2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9" name="AutoShape 2043">
                    <a:extLst>
                      <a:ext uri="{FF2B5EF4-FFF2-40B4-BE49-F238E27FC236}">
                        <a16:creationId xmlns:a16="http://schemas.microsoft.com/office/drawing/2014/main" id="{2F6CB748-AC80-BEDF-AB07-6F000E264E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" y="1593"/>
                    <a:ext cx="226" cy="726"/>
                  </a:xfrm>
                  <a:prstGeom prst="roundRect">
                    <a:avLst>
                      <a:gd name="adj" fmla="val 46458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361" name="Group 2121">
              <a:extLst>
                <a:ext uri="{FF2B5EF4-FFF2-40B4-BE49-F238E27FC236}">
                  <a16:creationId xmlns:a16="http://schemas.microsoft.com/office/drawing/2014/main" id="{F7C6C17B-8119-7742-ECEB-4DA8B9310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1026"/>
              <a:ext cx="254" cy="94"/>
              <a:chOff x="4254" y="1026"/>
              <a:chExt cx="254" cy="94"/>
            </a:xfrm>
          </p:grpSpPr>
          <p:sp>
            <p:nvSpPr>
              <p:cNvPr id="12362" name="WordArt 2122">
                <a:extLst>
                  <a:ext uri="{FF2B5EF4-FFF2-40B4-BE49-F238E27FC236}">
                    <a16:creationId xmlns:a16="http://schemas.microsoft.com/office/drawing/2014/main" id="{770A3B79-256E-29B5-0B23-5BF11BA3C3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発注</a:t>
                </a:r>
              </a:p>
            </p:txBody>
          </p:sp>
          <p:sp>
            <p:nvSpPr>
              <p:cNvPr id="12363" name="WordArt 2123">
                <a:extLst>
                  <a:ext uri="{FF2B5EF4-FFF2-40B4-BE49-F238E27FC236}">
                    <a16:creationId xmlns:a16="http://schemas.microsoft.com/office/drawing/2014/main" id="{3A31804B-9766-F29A-4415-0D2A606B13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4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発注</a:t>
                </a:r>
              </a:p>
            </p:txBody>
          </p:sp>
        </p:grpSp>
      </p:grpSp>
      <p:grpSp>
        <p:nvGrpSpPr>
          <p:cNvPr id="12667" name="Group 2427">
            <a:extLst>
              <a:ext uri="{FF2B5EF4-FFF2-40B4-BE49-F238E27FC236}">
                <a16:creationId xmlns:a16="http://schemas.microsoft.com/office/drawing/2014/main" id="{B0E44F62-3880-F07F-35F1-8C6FE3F953AE}"/>
              </a:ext>
            </a:extLst>
          </p:cNvPr>
          <p:cNvGrpSpPr>
            <a:grpSpLocks/>
          </p:cNvGrpSpPr>
          <p:nvPr/>
        </p:nvGrpSpPr>
        <p:grpSpPr bwMode="auto">
          <a:xfrm>
            <a:off x="7524750" y="1341438"/>
            <a:ext cx="403225" cy="436562"/>
            <a:chOff x="4740" y="845"/>
            <a:chExt cx="254" cy="275"/>
          </a:xfrm>
        </p:grpSpPr>
        <p:grpSp>
          <p:nvGrpSpPr>
            <p:cNvPr id="11260" name="Group 2044">
              <a:extLst>
                <a:ext uri="{FF2B5EF4-FFF2-40B4-BE49-F238E27FC236}">
                  <a16:creationId xmlns:a16="http://schemas.microsoft.com/office/drawing/2014/main" id="{A62BEF66-2503-B96E-CDEF-1B79083270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3" y="845"/>
              <a:ext cx="227" cy="217"/>
              <a:chOff x="2984" y="1117"/>
              <a:chExt cx="907" cy="868"/>
            </a:xfrm>
          </p:grpSpPr>
          <p:grpSp>
            <p:nvGrpSpPr>
              <p:cNvPr id="11261" name="Group 2045">
                <a:extLst>
                  <a:ext uri="{FF2B5EF4-FFF2-40B4-BE49-F238E27FC236}">
                    <a16:creationId xmlns:a16="http://schemas.microsoft.com/office/drawing/2014/main" id="{DF2E9D5F-F643-BC9E-E8E4-42A65A2728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2984" y="1117"/>
                <a:chExt cx="907" cy="868"/>
              </a:xfrm>
            </p:grpSpPr>
            <p:grpSp>
              <p:nvGrpSpPr>
                <p:cNvPr id="11262" name="Group 2046">
                  <a:extLst>
                    <a:ext uri="{FF2B5EF4-FFF2-40B4-BE49-F238E27FC236}">
                      <a16:creationId xmlns:a16="http://schemas.microsoft.com/office/drawing/2014/main" id="{BFBB8EEC-2D43-B1C0-6CCE-9070DDC8FA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03" y="1182"/>
                  <a:ext cx="726" cy="497"/>
                  <a:chOff x="591" y="1261"/>
                  <a:chExt cx="763" cy="523"/>
                </a:xfrm>
              </p:grpSpPr>
              <p:sp>
                <p:nvSpPr>
                  <p:cNvPr id="11263" name="AutoShape 2047">
                    <a:extLst>
                      <a:ext uri="{FF2B5EF4-FFF2-40B4-BE49-F238E27FC236}">
                        <a16:creationId xmlns:a16="http://schemas.microsoft.com/office/drawing/2014/main" id="{D797E01E-0551-D55D-3087-C8BB605695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2288" name="Group 2048">
                    <a:extLst>
                      <a:ext uri="{FF2B5EF4-FFF2-40B4-BE49-F238E27FC236}">
                        <a16:creationId xmlns:a16="http://schemas.microsoft.com/office/drawing/2014/main" id="{DD342A12-22E7-40F3-9B76-B00D179136C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2289" name="AutoShape 2049">
                      <a:extLst>
                        <a:ext uri="{FF2B5EF4-FFF2-40B4-BE49-F238E27FC236}">
                          <a16:creationId xmlns:a16="http://schemas.microsoft.com/office/drawing/2014/main" id="{8DAF1915-A08E-C383-D104-A24BF0C90C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0" name="AutoShape 2050">
                      <a:extLst>
                        <a:ext uri="{FF2B5EF4-FFF2-40B4-BE49-F238E27FC236}">
                          <a16:creationId xmlns:a16="http://schemas.microsoft.com/office/drawing/2014/main" id="{9241C350-CF4D-19A8-46BD-8423E97AA26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1" name="AutoShape 2051">
                      <a:extLst>
                        <a:ext uri="{FF2B5EF4-FFF2-40B4-BE49-F238E27FC236}">
                          <a16:creationId xmlns:a16="http://schemas.microsoft.com/office/drawing/2014/main" id="{3E731822-7D50-8C31-3AD1-BFF2FFCD789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2" name="AutoShape 2052">
                      <a:extLst>
                        <a:ext uri="{FF2B5EF4-FFF2-40B4-BE49-F238E27FC236}">
                          <a16:creationId xmlns:a16="http://schemas.microsoft.com/office/drawing/2014/main" id="{9EB97CCD-6FE7-4A49-7876-F0676766C9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3" name="AutoShape 2053">
                      <a:extLst>
                        <a:ext uri="{FF2B5EF4-FFF2-40B4-BE49-F238E27FC236}">
                          <a16:creationId xmlns:a16="http://schemas.microsoft.com/office/drawing/2014/main" id="{AC6A8DF8-E236-1AED-DDB9-B905B642841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4" name="AutoShape 2054">
                      <a:extLst>
                        <a:ext uri="{FF2B5EF4-FFF2-40B4-BE49-F238E27FC236}">
                          <a16:creationId xmlns:a16="http://schemas.microsoft.com/office/drawing/2014/main" id="{3608FD5F-78C9-002D-9CCB-BF02BD473D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5" name="AutoShape 2055">
                      <a:extLst>
                        <a:ext uri="{FF2B5EF4-FFF2-40B4-BE49-F238E27FC236}">
                          <a16:creationId xmlns:a16="http://schemas.microsoft.com/office/drawing/2014/main" id="{47E99E69-5ABC-3277-F8B8-9000D181EA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6" name="AutoShape 2056">
                      <a:extLst>
                        <a:ext uri="{FF2B5EF4-FFF2-40B4-BE49-F238E27FC236}">
                          <a16:creationId xmlns:a16="http://schemas.microsoft.com/office/drawing/2014/main" id="{557476EE-C0D3-0F8C-2F74-4A78C5D52D9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7" name="AutoShape 2057">
                      <a:extLst>
                        <a:ext uri="{FF2B5EF4-FFF2-40B4-BE49-F238E27FC236}">
                          <a16:creationId xmlns:a16="http://schemas.microsoft.com/office/drawing/2014/main" id="{88515EF9-4D2F-259B-0362-9562E3B5166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8" name="AutoShape 2058">
                      <a:extLst>
                        <a:ext uri="{FF2B5EF4-FFF2-40B4-BE49-F238E27FC236}">
                          <a16:creationId xmlns:a16="http://schemas.microsoft.com/office/drawing/2014/main" id="{CE0663A1-453F-30C4-40ED-55587328A7C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9" name="AutoShape 2059">
                      <a:extLst>
                        <a:ext uri="{FF2B5EF4-FFF2-40B4-BE49-F238E27FC236}">
                          <a16:creationId xmlns:a16="http://schemas.microsoft.com/office/drawing/2014/main" id="{7F59DF73-4B25-4D0C-6B98-D19A27B741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00" name="AutoShape 2060">
                      <a:extLst>
                        <a:ext uri="{FF2B5EF4-FFF2-40B4-BE49-F238E27FC236}">
                          <a16:creationId xmlns:a16="http://schemas.microsoft.com/office/drawing/2014/main" id="{AD5DB76F-3405-DE5F-1E36-2E11130E01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01" name="AutoShape 2061">
                      <a:extLst>
                        <a:ext uri="{FF2B5EF4-FFF2-40B4-BE49-F238E27FC236}">
                          <a16:creationId xmlns:a16="http://schemas.microsoft.com/office/drawing/2014/main" id="{53F67C43-0096-AF6B-A976-659D93A7379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02" name="AutoShape 2062">
                      <a:extLst>
                        <a:ext uri="{FF2B5EF4-FFF2-40B4-BE49-F238E27FC236}">
                          <a16:creationId xmlns:a16="http://schemas.microsoft.com/office/drawing/2014/main" id="{6052A21A-CA41-D929-E023-709CAF77EB9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03" name="AutoShape 2063">
                      <a:extLst>
                        <a:ext uri="{FF2B5EF4-FFF2-40B4-BE49-F238E27FC236}">
                          <a16:creationId xmlns:a16="http://schemas.microsoft.com/office/drawing/2014/main" id="{1C1A0006-0A4B-D063-C334-B9171F3D4EA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04" name="AutoShape 2064">
                      <a:extLst>
                        <a:ext uri="{FF2B5EF4-FFF2-40B4-BE49-F238E27FC236}">
                          <a16:creationId xmlns:a16="http://schemas.microsoft.com/office/drawing/2014/main" id="{2BD55C52-8592-F915-7A50-D9E4ABA20AC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12305" name="Rectangle 2065">
                  <a:extLst>
                    <a:ext uri="{FF2B5EF4-FFF2-40B4-BE49-F238E27FC236}">
                      <a16:creationId xmlns:a16="http://schemas.microsoft.com/office/drawing/2014/main" id="{10037A9E-C9C4-051F-905D-B8F695F275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1" y="1117"/>
                  <a:ext cx="518" cy="47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06" name="AutoShape 2066">
                  <a:extLst>
                    <a:ext uri="{FF2B5EF4-FFF2-40B4-BE49-F238E27FC236}">
                      <a16:creationId xmlns:a16="http://schemas.microsoft.com/office/drawing/2014/main" id="{66091D5B-832A-61DC-C164-022C4D92F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84" y="1471"/>
                  <a:ext cx="907" cy="514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07" name="AutoShape 2067">
                  <a:extLst>
                    <a:ext uri="{FF2B5EF4-FFF2-40B4-BE49-F238E27FC236}">
                      <a16:creationId xmlns:a16="http://schemas.microsoft.com/office/drawing/2014/main" id="{FC99147F-F25D-C2F8-47A8-D5F51986B0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6" y="1441"/>
                  <a:ext cx="665" cy="483"/>
                </a:xfrm>
                <a:prstGeom prst="roundRect">
                  <a:avLst>
                    <a:gd name="adj" fmla="val 10056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08" name="AutoShape 2068">
                  <a:extLst>
                    <a:ext uri="{FF2B5EF4-FFF2-40B4-BE49-F238E27FC236}">
                      <a16:creationId xmlns:a16="http://schemas.microsoft.com/office/drawing/2014/main" id="{5C934B59-0AD4-7408-E5B4-06CB41D2E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3" y="1471"/>
                  <a:ext cx="162" cy="469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09" name="AutoShape 2069">
                  <a:extLst>
                    <a:ext uri="{FF2B5EF4-FFF2-40B4-BE49-F238E27FC236}">
                      <a16:creationId xmlns:a16="http://schemas.microsoft.com/office/drawing/2014/main" id="{169A2532-6FAF-21F7-6FC6-615C0C580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9" y="1441"/>
                  <a:ext cx="150" cy="483"/>
                </a:xfrm>
                <a:prstGeom prst="roundRect">
                  <a:avLst>
                    <a:gd name="adj" fmla="val 46458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10" name="Group 2070">
                <a:extLst>
                  <a:ext uri="{FF2B5EF4-FFF2-40B4-BE49-F238E27FC236}">
                    <a16:creationId xmlns:a16="http://schemas.microsoft.com/office/drawing/2014/main" id="{FA697613-CB5C-5FC2-14B3-6791717363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84" y="1117"/>
                <a:ext cx="907" cy="868"/>
                <a:chOff x="1329" y="1253"/>
                <a:chExt cx="953" cy="912"/>
              </a:xfrm>
            </p:grpSpPr>
            <p:grpSp>
              <p:nvGrpSpPr>
                <p:cNvPr id="12311" name="Group 2071">
                  <a:extLst>
                    <a:ext uri="{FF2B5EF4-FFF2-40B4-BE49-F238E27FC236}">
                      <a16:creationId xmlns:a16="http://schemas.microsoft.com/office/drawing/2014/main" id="{C166BE9A-EAB7-DCFE-672C-6C5B2AFC0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54" y="1321"/>
                  <a:ext cx="763" cy="523"/>
                  <a:chOff x="591" y="1261"/>
                  <a:chExt cx="763" cy="523"/>
                </a:xfrm>
              </p:grpSpPr>
              <p:sp>
                <p:nvSpPr>
                  <p:cNvPr id="12312" name="AutoShape 2072">
                    <a:extLst>
                      <a:ext uri="{FF2B5EF4-FFF2-40B4-BE49-F238E27FC236}">
                        <a16:creationId xmlns:a16="http://schemas.microsoft.com/office/drawing/2014/main" id="{80188422-0A7D-C468-B6A6-2A44ACDCEF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1" y="1276"/>
                    <a:ext cx="763" cy="508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rgbClr val="800000">
                          <a:gamma/>
                          <a:tint val="44314"/>
                          <a:invGamma/>
                        </a:srgbClr>
                      </a:gs>
                      <a:gs pos="100000">
                        <a:srgbClr val="80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2313" name="Group 2073">
                    <a:extLst>
                      <a:ext uri="{FF2B5EF4-FFF2-40B4-BE49-F238E27FC236}">
                        <a16:creationId xmlns:a16="http://schemas.microsoft.com/office/drawing/2014/main" id="{FE35774A-FB02-70FD-4AF2-9EE864EAAB1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23" y="1261"/>
                    <a:ext cx="699" cy="508"/>
                    <a:chOff x="1033" y="1842"/>
                    <a:chExt cx="2088" cy="725"/>
                  </a:xfrm>
                </p:grpSpPr>
                <p:sp>
                  <p:nvSpPr>
                    <p:cNvPr id="12314" name="AutoShape 2074">
                      <a:extLst>
                        <a:ext uri="{FF2B5EF4-FFF2-40B4-BE49-F238E27FC236}">
                          <a16:creationId xmlns:a16="http://schemas.microsoft.com/office/drawing/2014/main" id="{2B28E2DD-7E73-4461-90BD-3408CD99A84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3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15" name="AutoShape 2075">
                      <a:extLst>
                        <a:ext uri="{FF2B5EF4-FFF2-40B4-BE49-F238E27FC236}">
                          <a16:creationId xmlns:a16="http://schemas.microsoft.com/office/drawing/2014/main" id="{8FA6057B-3C76-C6E1-8F33-1111C141E66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6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16" name="AutoShape 2076">
                      <a:extLst>
                        <a:ext uri="{FF2B5EF4-FFF2-40B4-BE49-F238E27FC236}">
                          <a16:creationId xmlns:a16="http://schemas.microsoft.com/office/drawing/2014/main" id="{F8D3D03B-AB56-A963-939F-A489EBBEAB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0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17" name="AutoShape 2077">
                      <a:extLst>
                        <a:ext uri="{FF2B5EF4-FFF2-40B4-BE49-F238E27FC236}">
                          <a16:creationId xmlns:a16="http://schemas.microsoft.com/office/drawing/2014/main" id="{3B650628-2C77-9B89-F8C0-FE2800AD7E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18" name="AutoShape 2078">
                      <a:extLst>
                        <a:ext uri="{FF2B5EF4-FFF2-40B4-BE49-F238E27FC236}">
                          <a16:creationId xmlns:a16="http://schemas.microsoft.com/office/drawing/2014/main" id="{3F14DB43-5E9C-EC3E-ED91-3ADFA98A90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77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19" name="AutoShape 2079">
                      <a:extLst>
                        <a:ext uri="{FF2B5EF4-FFF2-40B4-BE49-F238E27FC236}">
                          <a16:creationId xmlns:a16="http://schemas.microsoft.com/office/drawing/2014/main" id="{287895E7-ECAE-6756-A9D1-C46A4EE8685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3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0" name="AutoShape 2080">
                      <a:extLst>
                        <a:ext uri="{FF2B5EF4-FFF2-40B4-BE49-F238E27FC236}">
                          <a16:creationId xmlns:a16="http://schemas.microsoft.com/office/drawing/2014/main" id="{36317FD2-4670-9480-8786-98BE688FC60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0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1" name="AutoShape 2081">
                      <a:extLst>
                        <a:ext uri="{FF2B5EF4-FFF2-40B4-BE49-F238E27FC236}">
                          <a16:creationId xmlns:a16="http://schemas.microsoft.com/office/drawing/2014/main" id="{29C8C023-EF2A-4B7C-FA35-2FA384CCBE4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2" name="AutoShape 2082">
                      <a:extLst>
                        <a:ext uri="{FF2B5EF4-FFF2-40B4-BE49-F238E27FC236}">
                          <a16:creationId xmlns:a16="http://schemas.microsoft.com/office/drawing/2014/main" id="{6D3BAB8C-5860-B19E-A523-0A257F4704B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3" name="AutoShape 2083">
                      <a:extLst>
                        <a:ext uri="{FF2B5EF4-FFF2-40B4-BE49-F238E27FC236}">
                          <a16:creationId xmlns:a16="http://schemas.microsoft.com/office/drawing/2014/main" id="{4196C6D9-8B36-A0FE-072F-CBD7E14086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58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4" name="AutoShape 2084">
                      <a:extLst>
                        <a:ext uri="{FF2B5EF4-FFF2-40B4-BE49-F238E27FC236}">
                          <a16:creationId xmlns:a16="http://schemas.microsoft.com/office/drawing/2014/main" id="{FE7AD24B-608B-C1EB-3A4F-21503E16CE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5" name="AutoShape 2085">
                      <a:extLst>
                        <a:ext uri="{FF2B5EF4-FFF2-40B4-BE49-F238E27FC236}">
                          <a16:creationId xmlns:a16="http://schemas.microsoft.com/office/drawing/2014/main" id="{DCBE88E1-A861-CBDF-7D13-E685CEDAD3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31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6" name="AutoShape 2086">
                      <a:extLst>
                        <a:ext uri="{FF2B5EF4-FFF2-40B4-BE49-F238E27FC236}">
                          <a16:creationId xmlns:a16="http://schemas.microsoft.com/office/drawing/2014/main" id="{44329C71-78DC-BE6C-29C8-B9006E72DB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6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7" name="AutoShape 2087">
                      <a:extLst>
                        <a:ext uri="{FF2B5EF4-FFF2-40B4-BE49-F238E27FC236}">
                          <a16:creationId xmlns:a16="http://schemas.microsoft.com/office/drawing/2014/main" id="{2699B001-B133-C8B8-D203-E8A0D1ECF7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02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8" name="AutoShape 2088">
                      <a:extLst>
                        <a:ext uri="{FF2B5EF4-FFF2-40B4-BE49-F238E27FC236}">
                          <a16:creationId xmlns:a16="http://schemas.microsoft.com/office/drawing/2014/main" id="{6BF1B9FB-F7A6-87C0-A364-858A30790E5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9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29" name="AutoShape 2089">
                      <a:extLst>
                        <a:ext uri="{FF2B5EF4-FFF2-40B4-BE49-F238E27FC236}">
                          <a16:creationId xmlns:a16="http://schemas.microsoft.com/office/drawing/2014/main" id="{57E65B04-A5ED-5D00-27D1-5DCB9E41476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75" y="1842"/>
                      <a:ext cx="46" cy="725"/>
                    </a:xfrm>
                    <a:prstGeom prst="roundRect">
                      <a:avLst>
                        <a:gd name="adj" fmla="val 50000"/>
                      </a:avLst>
                    </a:prstGeom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800000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330" name="Group 2090">
                  <a:extLst>
                    <a:ext uri="{FF2B5EF4-FFF2-40B4-BE49-F238E27FC236}">
                      <a16:creationId xmlns:a16="http://schemas.microsoft.com/office/drawing/2014/main" id="{C7E24C9D-9C85-A9AD-068D-56F05CB904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1253"/>
                  <a:ext cx="544" cy="499"/>
                  <a:chOff x="1578" y="1253"/>
                  <a:chExt cx="544" cy="499"/>
                </a:xfrm>
              </p:grpSpPr>
              <p:sp>
                <p:nvSpPr>
                  <p:cNvPr id="12331" name="Rectangle 2091">
                    <a:extLst>
                      <a:ext uri="{FF2B5EF4-FFF2-40B4-BE49-F238E27FC236}">
                        <a16:creationId xmlns:a16="http://schemas.microsoft.com/office/drawing/2014/main" id="{2FC6132E-58B2-21EA-A419-8844C089DA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78" y="1253"/>
                    <a:ext cx="544" cy="49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FFFF">
                          <a:gamma/>
                          <a:shade val="76078"/>
                          <a:invGamma/>
                        </a:srgbClr>
                      </a:gs>
                    </a:gsLst>
                    <a:lin ang="5400000" scaled="1"/>
                  </a:gradFill>
                  <a:ln w="317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32" name="WordArt 2092">
                    <a:extLst>
                      <a:ext uri="{FF2B5EF4-FFF2-40B4-BE49-F238E27FC236}">
                        <a16:creationId xmlns:a16="http://schemas.microsoft.com/office/drawing/2014/main" id="{8559857F-A1FA-4808-F108-654513AFE609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759" y="1298"/>
                    <a:ext cx="217" cy="82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en-US" altLang="ja-JP" sz="3600" kern="10">
                        <a:solidFill>
                          <a:srgbClr val="808080"/>
                        </a:solidFill>
                        <a:latin typeface="ＭＳ Ｐゴシック" panose="020B0600070205080204" pitchFamily="50" charset="-128"/>
                      </a:rPr>
                      <a:t>FAX</a:t>
                    </a:r>
                    <a:endParaRPr lang="ja-JP" altLang="en-US" sz="3600" kern="10">
                      <a:solidFill>
                        <a:srgbClr val="808080"/>
                      </a:solidFill>
                      <a:latin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33" name="Rectangle 2093">
                    <a:extLst>
                      <a:ext uri="{FF2B5EF4-FFF2-40B4-BE49-F238E27FC236}">
                        <a16:creationId xmlns:a16="http://schemas.microsoft.com/office/drawing/2014/main" id="{0C604D58-4373-8CBA-303A-589CDC1F49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43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34" name="Rectangle 2094">
                    <a:extLst>
                      <a:ext uri="{FF2B5EF4-FFF2-40B4-BE49-F238E27FC236}">
                        <a16:creationId xmlns:a16="http://schemas.microsoft.com/office/drawing/2014/main" id="{B5544571-AE82-B97A-469B-DAAB18F3EA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1524"/>
                    <a:ext cx="454" cy="4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35" name="Group 2095">
                  <a:extLst>
                    <a:ext uri="{FF2B5EF4-FFF2-40B4-BE49-F238E27FC236}">
                      <a16:creationId xmlns:a16="http://schemas.microsoft.com/office/drawing/2014/main" id="{B66DD61B-6D89-0B59-0142-AC382927C2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29" y="1593"/>
                  <a:ext cx="953" cy="572"/>
                  <a:chOff x="466" y="1593"/>
                  <a:chExt cx="1361" cy="817"/>
                </a:xfrm>
              </p:grpSpPr>
              <p:sp>
                <p:nvSpPr>
                  <p:cNvPr id="12336" name="AutoShape 2096">
                    <a:extLst>
                      <a:ext uri="{FF2B5EF4-FFF2-40B4-BE49-F238E27FC236}">
                        <a16:creationId xmlns:a16="http://schemas.microsoft.com/office/drawing/2014/main" id="{61F3C915-92AA-9677-A58B-A800DF6075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6" y="1638"/>
                    <a:ext cx="1361" cy="772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37" name="AutoShape 2097">
                    <a:extLst>
                      <a:ext uri="{FF2B5EF4-FFF2-40B4-BE49-F238E27FC236}">
                        <a16:creationId xmlns:a16="http://schemas.microsoft.com/office/drawing/2014/main" id="{BD29702E-0497-5840-C2FF-845753ACE7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84" y="1593"/>
                    <a:ext cx="998" cy="726"/>
                  </a:xfrm>
                  <a:prstGeom prst="roundRect">
                    <a:avLst>
                      <a:gd name="adj" fmla="val 10056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38" name="AutoShape 2098">
                    <a:extLst>
                      <a:ext uri="{FF2B5EF4-FFF2-40B4-BE49-F238E27FC236}">
                        <a16:creationId xmlns:a16="http://schemas.microsoft.com/office/drawing/2014/main" id="{900DA01A-D0D1-A10B-30FB-A08E51E7A2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4" y="1638"/>
                    <a:ext cx="244" cy="705"/>
                  </a:xfrm>
                  <a:prstGeom prst="roundRect">
                    <a:avLst>
                      <a:gd name="adj" fmla="val 46458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39" name="Oval 2099">
                    <a:extLst>
                      <a:ext uri="{FF2B5EF4-FFF2-40B4-BE49-F238E27FC236}">
                        <a16:creationId xmlns:a16="http://schemas.microsoft.com/office/drawing/2014/main" id="{8F853A70-C2AC-7DCE-2EDC-6E91D7B8BD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9" y="1912"/>
                    <a:ext cx="362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60392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2340" name="Group 2100">
                    <a:extLst>
                      <a:ext uri="{FF2B5EF4-FFF2-40B4-BE49-F238E27FC236}">
                        <a16:creationId xmlns:a16="http://schemas.microsoft.com/office/drawing/2014/main" id="{1BF875DE-9DD1-91D9-0425-7CF8B871AE7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51" y="1934"/>
                    <a:ext cx="318" cy="318"/>
                    <a:chOff x="852" y="981"/>
                    <a:chExt cx="318" cy="318"/>
                  </a:xfrm>
                </p:grpSpPr>
                <p:sp>
                  <p:nvSpPr>
                    <p:cNvPr id="12341" name="AutoShape 2101">
                      <a:extLst>
                        <a:ext uri="{FF2B5EF4-FFF2-40B4-BE49-F238E27FC236}">
                          <a16:creationId xmlns:a16="http://schemas.microsoft.com/office/drawing/2014/main" id="{D27201FD-2B10-0B08-90FD-5F07D5A852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42" name="AutoShape 2102">
                      <a:extLst>
                        <a:ext uri="{FF2B5EF4-FFF2-40B4-BE49-F238E27FC236}">
                          <a16:creationId xmlns:a16="http://schemas.microsoft.com/office/drawing/2014/main" id="{6522B8F8-BB98-D6CB-686E-5838B5F00C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43" name="AutoShape 2103">
                      <a:extLst>
                        <a:ext uri="{FF2B5EF4-FFF2-40B4-BE49-F238E27FC236}">
                          <a16:creationId xmlns:a16="http://schemas.microsoft.com/office/drawing/2014/main" id="{F267ADC7-A782-A2E0-FF49-50E79315E83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44" name="AutoShape 2104">
                      <a:extLst>
                        <a:ext uri="{FF2B5EF4-FFF2-40B4-BE49-F238E27FC236}">
                          <a16:creationId xmlns:a16="http://schemas.microsoft.com/office/drawing/2014/main" id="{B94D5E5D-D642-DD26-0E78-AD748C78CEF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852" y="981"/>
                      <a:ext cx="318" cy="318"/>
                    </a:xfrm>
                    <a:custGeom>
                      <a:avLst/>
                      <a:gdLst>
                        <a:gd name="G0" fmla="+- 5968 0 0"/>
                        <a:gd name="G1" fmla="+- -8605628 0 0"/>
                        <a:gd name="G2" fmla="+- 0 0 -8605628"/>
                        <a:gd name="T0" fmla="*/ 0 256 1"/>
                        <a:gd name="T1" fmla="*/ 180 256 1"/>
                        <a:gd name="G3" fmla="+- -8605628 T0 T1"/>
                        <a:gd name="T2" fmla="*/ 0 256 1"/>
                        <a:gd name="T3" fmla="*/ 90 256 1"/>
                        <a:gd name="G4" fmla="+- -8605628 T2 T3"/>
                        <a:gd name="G5" fmla="*/ G4 2 1"/>
                        <a:gd name="T4" fmla="*/ 90 256 1"/>
                        <a:gd name="T5" fmla="*/ 0 256 1"/>
                        <a:gd name="G6" fmla="+- -8605628 T4 T5"/>
                        <a:gd name="G7" fmla="*/ G6 2 1"/>
                        <a:gd name="G8" fmla="abs -8605628"/>
                        <a:gd name="T6" fmla="*/ 0 256 1"/>
                        <a:gd name="T7" fmla="*/ 90 256 1"/>
                        <a:gd name="G9" fmla="+- G8 T6 T7"/>
                        <a:gd name="G10" fmla="?: G9 G7 G5"/>
                        <a:gd name="T8" fmla="*/ 0 256 1"/>
                        <a:gd name="T9" fmla="*/ 360 256 1"/>
                        <a:gd name="G11" fmla="+- G10 T8 T9"/>
                        <a:gd name="G12" fmla="?: G10 G11 G10"/>
                        <a:gd name="T10" fmla="*/ 0 256 1"/>
                        <a:gd name="T11" fmla="*/ 360 256 1"/>
                        <a:gd name="G13" fmla="+- G12 T10 T11"/>
                        <a:gd name="G14" fmla="?: G12 G13 G12"/>
                        <a:gd name="G15" fmla="+- 0 0 G14"/>
                        <a:gd name="G16" fmla="+- 10800 0 0"/>
                        <a:gd name="G17" fmla="+- 10800 0 5968"/>
                        <a:gd name="G18" fmla="*/ 5968 1 2"/>
                        <a:gd name="G19" fmla="+- G18 5400 0"/>
                        <a:gd name="G20" fmla="cos G19 -8605628"/>
                        <a:gd name="G21" fmla="sin G19 -8605628"/>
                        <a:gd name="G22" fmla="+- G20 10800 0"/>
                        <a:gd name="G23" fmla="+- G21 10800 0"/>
                        <a:gd name="G24" fmla="+- 10800 0 G20"/>
                        <a:gd name="G25" fmla="+- 5968 10800 0"/>
                        <a:gd name="G26" fmla="?: G9 G17 G25"/>
                        <a:gd name="G27" fmla="?: G9 0 21600"/>
                        <a:gd name="G28" fmla="cos 10800 -8605628"/>
                        <a:gd name="G29" fmla="sin 10800 -8605628"/>
                        <a:gd name="G30" fmla="sin 5968 -8605628"/>
                        <a:gd name="G31" fmla="+- G28 10800 0"/>
                        <a:gd name="G32" fmla="+- G29 10800 0"/>
                        <a:gd name="G33" fmla="+- G30 10800 0"/>
                        <a:gd name="G34" fmla="?: G4 0 G31"/>
                        <a:gd name="G35" fmla="?: -8605628 G34 0"/>
                        <a:gd name="G36" fmla="?: G6 G35 G31"/>
                        <a:gd name="G37" fmla="+- 21600 0 G36"/>
                        <a:gd name="G38" fmla="?: G4 0 G33"/>
                        <a:gd name="G39" fmla="?: -8605628 G38 G32"/>
                        <a:gd name="G40" fmla="?: G6 G39 0"/>
                        <a:gd name="G41" fmla="?: G4 G32 21600"/>
                        <a:gd name="G42" fmla="?: G6 G41 G33"/>
                        <a:gd name="T12" fmla="*/ 10800 w 21600"/>
                        <a:gd name="T13" fmla="*/ 0 h 21600"/>
                        <a:gd name="T14" fmla="*/ 5265 w 21600"/>
                        <a:gd name="T15" fmla="*/ 4502 h 21600"/>
                        <a:gd name="T16" fmla="*/ 10800 w 21600"/>
                        <a:gd name="T17" fmla="*/ 4832 h 21600"/>
                        <a:gd name="T18" fmla="*/ 16335 w 21600"/>
                        <a:gd name="T19" fmla="*/ 4502 h 21600"/>
                        <a:gd name="T20" fmla="*/ G36 w 21600"/>
                        <a:gd name="T21" fmla="*/ G40 h 21600"/>
                        <a:gd name="T22" fmla="*/ G37 w 21600"/>
                        <a:gd name="T23" fmla="*/ G42 h 21600"/>
                      </a:gdLst>
                      <a:ahLst/>
                      <a:cxnLst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T20" t="T21" r="T22" b="T23"/>
                      <a:pathLst>
                        <a:path w="21600" h="21600">
                          <a:moveTo>
                            <a:pt x="6860" y="6317"/>
                          </a:moveTo>
                          <a:cubicBezTo>
                            <a:pt x="7949" y="5359"/>
                            <a:pt x="9349" y="4832"/>
                            <a:pt x="10800" y="4832"/>
                          </a:cubicBezTo>
                          <a:cubicBezTo>
                            <a:pt x="12250" y="4832"/>
                            <a:pt x="13650" y="5359"/>
                            <a:pt x="14739" y="6317"/>
                          </a:cubicBezTo>
                          <a:lnTo>
                            <a:pt x="17929" y="2687"/>
                          </a:lnTo>
                          <a:cubicBezTo>
                            <a:pt x="15958" y="955"/>
                            <a:pt x="13424" y="0"/>
                            <a:pt x="10799" y="0"/>
                          </a:cubicBezTo>
                          <a:cubicBezTo>
                            <a:pt x="8175" y="0"/>
                            <a:pt x="5641" y="955"/>
                            <a:pt x="3670" y="2687"/>
                          </a:cubicBez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45" name="Oval 2105">
                      <a:extLst>
                        <a:ext uri="{FF2B5EF4-FFF2-40B4-BE49-F238E27FC236}">
                          <a16:creationId xmlns:a16="http://schemas.microsoft.com/office/drawing/2014/main" id="{F6ACAF98-6DC5-55D1-84C4-30218933E32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071"/>
                      <a:ext cx="136" cy="136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2">
                            <a:gamma/>
                            <a:tint val="44314"/>
                            <a:invGamma/>
                          </a:schemeClr>
                        </a:gs>
                        <a:gs pos="100000">
                          <a:schemeClr val="bg2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2346" name="Rectangle 2106">
                    <a:extLst>
                      <a:ext uri="{FF2B5EF4-FFF2-40B4-BE49-F238E27FC236}">
                        <a16:creationId xmlns:a16="http://schemas.microsoft.com/office/drawing/2014/main" id="{4DA649F2-AEF1-97D2-B749-286DC8BB91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5" y="1684"/>
                    <a:ext cx="816" cy="1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47" name="Rectangle 2107">
                    <a:extLst>
                      <a:ext uri="{FF2B5EF4-FFF2-40B4-BE49-F238E27FC236}">
                        <a16:creationId xmlns:a16="http://schemas.microsoft.com/office/drawing/2014/main" id="{A9B99899-95BC-5E21-1C84-2EC3FC3675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97" y="1706"/>
                    <a:ext cx="771" cy="1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50000">
                        <a:schemeClr val="folHlink">
                          <a:gamma/>
                          <a:tint val="44314"/>
                          <a:invGamma/>
                        </a:schemeClr>
                      </a:gs>
                      <a:gs pos="100000">
                        <a:schemeClr val="folHlink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48" name="AutoShape 2108">
                    <a:extLst>
                      <a:ext uri="{FF2B5EF4-FFF2-40B4-BE49-F238E27FC236}">
                        <a16:creationId xmlns:a16="http://schemas.microsoft.com/office/drawing/2014/main" id="{5C89EF9A-306D-FFFE-3018-2C3BC14409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49" name="AutoShape 2109">
                    <a:extLst>
                      <a:ext uri="{FF2B5EF4-FFF2-40B4-BE49-F238E27FC236}">
                        <a16:creationId xmlns:a16="http://schemas.microsoft.com/office/drawing/2014/main" id="{3A798C33-093D-AABD-52AD-6A519F1047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0" name="AutoShape 2110">
                    <a:extLst>
                      <a:ext uri="{FF2B5EF4-FFF2-40B4-BE49-F238E27FC236}">
                        <a16:creationId xmlns:a16="http://schemas.microsoft.com/office/drawing/2014/main" id="{EF2EB51B-B8AE-64E6-6F9E-844F7E3D52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191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1" name="AutoShape 2111">
                    <a:extLst>
                      <a:ext uri="{FF2B5EF4-FFF2-40B4-BE49-F238E27FC236}">
                        <a16:creationId xmlns:a16="http://schemas.microsoft.com/office/drawing/2014/main" id="{B3ED92EE-943D-3094-F0D8-7F12ACAD14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2" name="AutoShape 2112">
                    <a:extLst>
                      <a:ext uri="{FF2B5EF4-FFF2-40B4-BE49-F238E27FC236}">
                        <a16:creationId xmlns:a16="http://schemas.microsoft.com/office/drawing/2014/main" id="{BF701313-2C3E-9185-8FF2-D386A73488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3" name="AutoShape 2113">
                    <a:extLst>
                      <a:ext uri="{FF2B5EF4-FFF2-40B4-BE49-F238E27FC236}">
                        <a16:creationId xmlns:a16="http://schemas.microsoft.com/office/drawing/2014/main" id="{77314A91-B56D-64CB-F638-A32456F670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01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4" name="AutoShape 2114">
                    <a:extLst>
                      <a:ext uri="{FF2B5EF4-FFF2-40B4-BE49-F238E27FC236}">
                        <a16:creationId xmlns:a16="http://schemas.microsoft.com/office/drawing/2014/main" id="{14EF7E73-44ED-25E1-4322-6D729BCED2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5" name="AutoShape 2115">
                    <a:extLst>
                      <a:ext uri="{FF2B5EF4-FFF2-40B4-BE49-F238E27FC236}">
                        <a16:creationId xmlns:a16="http://schemas.microsoft.com/office/drawing/2014/main" id="{E62A5D36-3309-7AB2-C7A6-01022932C2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6" name="AutoShape 2116">
                    <a:extLst>
                      <a:ext uri="{FF2B5EF4-FFF2-40B4-BE49-F238E27FC236}">
                        <a16:creationId xmlns:a16="http://schemas.microsoft.com/office/drawing/2014/main" id="{72A896F1-7F75-64F2-0CC7-1E3A3CA55C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092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7" name="AutoShape 2117">
                    <a:extLst>
                      <a:ext uri="{FF2B5EF4-FFF2-40B4-BE49-F238E27FC236}">
                        <a16:creationId xmlns:a16="http://schemas.microsoft.com/office/drawing/2014/main" id="{1E04FB92-5A7E-C7FC-19C6-186FAE01D6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37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8" name="AutoShape 2118">
                    <a:extLst>
                      <a:ext uri="{FF2B5EF4-FFF2-40B4-BE49-F238E27FC236}">
                        <a16:creationId xmlns:a16="http://schemas.microsoft.com/office/drawing/2014/main" id="{8D2743F4-FF32-1348-51A6-E18DFD8079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59" name="AutoShape 2119">
                    <a:extLst>
                      <a:ext uri="{FF2B5EF4-FFF2-40B4-BE49-F238E27FC236}">
                        <a16:creationId xmlns:a16="http://schemas.microsoft.com/office/drawing/2014/main" id="{279F83A2-0E11-D140-891C-A753480F07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0" y="2183"/>
                    <a:ext cx="137" cy="45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gamma/>
                          <a:shade val="66667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60" name="AutoShape 2120">
                    <a:extLst>
                      <a:ext uri="{FF2B5EF4-FFF2-40B4-BE49-F238E27FC236}">
                        <a16:creationId xmlns:a16="http://schemas.microsoft.com/office/drawing/2014/main" id="{A645B579-6EF1-5B06-AD6D-DA499D275A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" y="1593"/>
                    <a:ext cx="226" cy="726"/>
                  </a:xfrm>
                  <a:prstGeom prst="roundRect">
                    <a:avLst>
                      <a:gd name="adj" fmla="val 46458"/>
                    </a:avLst>
                  </a:prstGeom>
                  <a:gradFill rotWithShape="1">
                    <a:gsLst>
                      <a:gs pos="0">
                        <a:schemeClr val="tx2">
                          <a:gamma/>
                          <a:tint val="69804"/>
                          <a:invGamma/>
                        </a:schemeClr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364" name="Group 2124">
              <a:extLst>
                <a:ext uri="{FF2B5EF4-FFF2-40B4-BE49-F238E27FC236}">
                  <a16:creationId xmlns:a16="http://schemas.microsoft.com/office/drawing/2014/main" id="{15001FAB-3B95-E78F-CB8E-46B34469D5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0" y="1026"/>
              <a:ext cx="254" cy="94"/>
              <a:chOff x="4744" y="1026"/>
              <a:chExt cx="254" cy="94"/>
            </a:xfrm>
          </p:grpSpPr>
          <p:sp>
            <p:nvSpPr>
              <p:cNvPr id="12365" name="WordArt 2125">
                <a:extLst>
                  <a:ext uri="{FF2B5EF4-FFF2-40B4-BE49-F238E27FC236}">
                    <a16:creationId xmlns:a16="http://schemas.microsoft.com/office/drawing/2014/main" id="{75C4B1AE-7CBC-1E1D-84D5-9E24FF5F32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受注</a:t>
                </a:r>
              </a:p>
            </p:txBody>
          </p:sp>
          <p:sp>
            <p:nvSpPr>
              <p:cNvPr id="12366" name="WordArt 2126">
                <a:extLst>
                  <a:ext uri="{FF2B5EF4-FFF2-40B4-BE49-F238E27FC236}">
                    <a16:creationId xmlns:a16="http://schemas.microsoft.com/office/drawing/2014/main" id="{9CBF3DA7-0AD0-B851-3035-5229032CC2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受注</a:t>
                </a:r>
              </a:p>
            </p:txBody>
          </p:sp>
        </p:grpSp>
      </p:grpSp>
      <p:grpSp>
        <p:nvGrpSpPr>
          <p:cNvPr id="12607" name="Group 2367">
            <a:extLst>
              <a:ext uri="{FF2B5EF4-FFF2-40B4-BE49-F238E27FC236}">
                <a16:creationId xmlns:a16="http://schemas.microsoft.com/office/drawing/2014/main" id="{A3434FAB-7C96-3FF3-8854-A8935B440B18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673100"/>
            <a:ext cx="403225" cy="388938"/>
            <a:chOff x="5234" y="424"/>
            <a:chExt cx="254" cy="245"/>
          </a:xfrm>
        </p:grpSpPr>
        <p:grpSp>
          <p:nvGrpSpPr>
            <p:cNvPr id="10965" name="Group 1749">
              <a:extLst>
                <a:ext uri="{FF2B5EF4-FFF2-40B4-BE49-F238E27FC236}">
                  <a16:creationId xmlns:a16="http://schemas.microsoft.com/office/drawing/2014/main" id="{8D736456-A907-4E78-C043-F62DB691BD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40" y="424"/>
              <a:ext cx="239" cy="156"/>
              <a:chOff x="988" y="2024"/>
              <a:chExt cx="1542" cy="976"/>
            </a:xfrm>
          </p:grpSpPr>
          <p:grpSp>
            <p:nvGrpSpPr>
              <p:cNvPr id="10966" name="Group 1750">
                <a:extLst>
                  <a:ext uri="{FF2B5EF4-FFF2-40B4-BE49-F238E27FC236}">
                    <a16:creationId xmlns:a16="http://schemas.microsoft.com/office/drawing/2014/main" id="{56A196C5-9C52-899E-51F9-EC99834C66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024"/>
                <a:ext cx="1224" cy="976"/>
                <a:chOff x="1306" y="1967"/>
                <a:chExt cx="1224" cy="976"/>
              </a:xfrm>
            </p:grpSpPr>
            <p:grpSp>
              <p:nvGrpSpPr>
                <p:cNvPr id="10967" name="Group 1751">
                  <a:extLst>
                    <a:ext uri="{FF2B5EF4-FFF2-40B4-BE49-F238E27FC236}">
                      <a16:creationId xmlns:a16="http://schemas.microsoft.com/office/drawing/2014/main" id="{5AE9FB89-BBAF-8081-42EC-B2BD7B0AD4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7"/>
                  <a:ext cx="1224" cy="975"/>
                  <a:chOff x="1306" y="1956"/>
                  <a:chExt cx="1224" cy="975"/>
                </a:xfrm>
              </p:grpSpPr>
              <p:sp>
                <p:nvSpPr>
                  <p:cNvPr id="10968" name="AutoShape 1752">
                    <a:extLst>
                      <a:ext uri="{FF2B5EF4-FFF2-40B4-BE49-F238E27FC236}">
                        <a16:creationId xmlns:a16="http://schemas.microsoft.com/office/drawing/2014/main" id="{92E41A8C-3F1A-A0A3-7737-0434DBC5D4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69" name="AutoShape 1753">
                    <a:extLst>
                      <a:ext uri="{FF2B5EF4-FFF2-40B4-BE49-F238E27FC236}">
                        <a16:creationId xmlns:a16="http://schemas.microsoft.com/office/drawing/2014/main" id="{B0533363-6560-C31B-8435-648310DBF0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0" name="AutoShape 1754">
                    <a:extLst>
                      <a:ext uri="{FF2B5EF4-FFF2-40B4-BE49-F238E27FC236}">
                        <a16:creationId xmlns:a16="http://schemas.microsoft.com/office/drawing/2014/main" id="{EFDE3A7C-2992-2E2A-0115-1236B2A4DB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1" name="AutoShape 1755">
                    <a:extLst>
                      <a:ext uri="{FF2B5EF4-FFF2-40B4-BE49-F238E27FC236}">
                        <a16:creationId xmlns:a16="http://schemas.microsoft.com/office/drawing/2014/main" id="{E3E42CF9-ED37-FD80-C8E4-294ADDF5FB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2" name="AutoShape 1756">
                    <a:extLst>
                      <a:ext uri="{FF2B5EF4-FFF2-40B4-BE49-F238E27FC236}">
                        <a16:creationId xmlns:a16="http://schemas.microsoft.com/office/drawing/2014/main" id="{027C45A7-9A18-7BB9-259D-B4FE8FB3D8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3" name="AutoShape 1757">
                    <a:extLst>
                      <a:ext uri="{FF2B5EF4-FFF2-40B4-BE49-F238E27FC236}">
                        <a16:creationId xmlns:a16="http://schemas.microsoft.com/office/drawing/2014/main" id="{72ABCD6F-5458-6174-B365-5B9BB287AA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74" name="Group 1758">
                  <a:extLst>
                    <a:ext uri="{FF2B5EF4-FFF2-40B4-BE49-F238E27FC236}">
                      <a16:creationId xmlns:a16="http://schemas.microsoft.com/office/drawing/2014/main" id="{C7E96222-EC32-3B98-4E29-97B284B8C4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8"/>
                  <a:ext cx="1224" cy="975"/>
                  <a:chOff x="1306" y="1956"/>
                  <a:chExt cx="1224" cy="975"/>
                </a:xfrm>
              </p:grpSpPr>
              <p:sp>
                <p:nvSpPr>
                  <p:cNvPr id="10975" name="AutoShape 1759">
                    <a:extLst>
                      <a:ext uri="{FF2B5EF4-FFF2-40B4-BE49-F238E27FC236}">
                        <a16:creationId xmlns:a16="http://schemas.microsoft.com/office/drawing/2014/main" id="{D8A56755-09DA-78D3-035C-B490CFE26C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6" name="AutoShape 1760">
                    <a:extLst>
                      <a:ext uri="{FF2B5EF4-FFF2-40B4-BE49-F238E27FC236}">
                        <a16:creationId xmlns:a16="http://schemas.microsoft.com/office/drawing/2014/main" id="{13B3D9EC-80E9-768E-FCB1-BB75C58ED0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7" name="AutoShape 1761">
                    <a:extLst>
                      <a:ext uri="{FF2B5EF4-FFF2-40B4-BE49-F238E27FC236}">
                        <a16:creationId xmlns:a16="http://schemas.microsoft.com/office/drawing/2014/main" id="{831C100F-5C13-7A81-4BCA-B583120B84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8" name="AutoShape 1762">
                    <a:extLst>
                      <a:ext uri="{FF2B5EF4-FFF2-40B4-BE49-F238E27FC236}">
                        <a16:creationId xmlns:a16="http://schemas.microsoft.com/office/drawing/2014/main" id="{2274D281-7854-759A-4266-C495206734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9" name="AutoShape 1763">
                    <a:extLst>
                      <a:ext uri="{FF2B5EF4-FFF2-40B4-BE49-F238E27FC236}">
                        <a16:creationId xmlns:a16="http://schemas.microsoft.com/office/drawing/2014/main" id="{29A66213-0623-97F2-3BC4-0519E3900A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0" name="AutoShape 1764">
                    <a:extLst>
                      <a:ext uri="{FF2B5EF4-FFF2-40B4-BE49-F238E27FC236}">
                        <a16:creationId xmlns:a16="http://schemas.microsoft.com/office/drawing/2014/main" id="{5E1A6599-2AF1-E6A7-43AD-C8F596E6E9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981" name="Group 1765">
                <a:extLst>
                  <a:ext uri="{FF2B5EF4-FFF2-40B4-BE49-F238E27FC236}">
                    <a16:creationId xmlns:a16="http://schemas.microsoft.com/office/drawing/2014/main" id="{AF723470-5F2A-0EFE-78FC-D80ABF04AD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1224" cy="976"/>
                <a:chOff x="716" y="1944"/>
                <a:chExt cx="1224" cy="976"/>
              </a:xfrm>
            </p:grpSpPr>
            <p:grpSp>
              <p:nvGrpSpPr>
                <p:cNvPr id="10982" name="Group 1766">
                  <a:extLst>
                    <a:ext uri="{FF2B5EF4-FFF2-40B4-BE49-F238E27FC236}">
                      <a16:creationId xmlns:a16="http://schemas.microsoft.com/office/drawing/2014/main" id="{55431646-6E44-AB7A-F729-5DAA8F1E51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4"/>
                  <a:ext cx="1224" cy="975"/>
                  <a:chOff x="1306" y="1956"/>
                  <a:chExt cx="1224" cy="975"/>
                </a:xfrm>
              </p:grpSpPr>
              <p:sp>
                <p:nvSpPr>
                  <p:cNvPr id="10983" name="AutoShape 1767">
                    <a:extLst>
                      <a:ext uri="{FF2B5EF4-FFF2-40B4-BE49-F238E27FC236}">
                        <a16:creationId xmlns:a16="http://schemas.microsoft.com/office/drawing/2014/main" id="{345187C6-C3EA-0191-1F9B-6A6B9A5CC5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4" name="AutoShape 1768">
                    <a:extLst>
                      <a:ext uri="{FF2B5EF4-FFF2-40B4-BE49-F238E27FC236}">
                        <a16:creationId xmlns:a16="http://schemas.microsoft.com/office/drawing/2014/main" id="{559838C3-F54C-776C-F50B-D671354210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5" name="AutoShape 1769">
                    <a:extLst>
                      <a:ext uri="{FF2B5EF4-FFF2-40B4-BE49-F238E27FC236}">
                        <a16:creationId xmlns:a16="http://schemas.microsoft.com/office/drawing/2014/main" id="{3AF7D6A2-90A2-03E7-D7DE-D48F2437F3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6" name="AutoShape 1770">
                    <a:extLst>
                      <a:ext uri="{FF2B5EF4-FFF2-40B4-BE49-F238E27FC236}">
                        <a16:creationId xmlns:a16="http://schemas.microsoft.com/office/drawing/2014/main" id="{73640A7A-225A-9090-84A7-C5E61BE289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7" name="AutoShape 1771">
                    <a:extLst>
                      <a:ext uri="{FF2B5EF4-FFF2-40B4-BE49-F238E27FC236}">
                        <a16:creationId xmlns:a16="http://schemas.microsoft.com/office/drawing/2014/main" id="{BCD4B309-85CE-E3F4-579E-7725BE0EE2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8" name="AutoShape 1772">
                    <a:extLst>
                      <a:ext uri="{FF2B5EF4-FFF2-40B4-BE49-F238E27FC236}">
                        <a16:creationId xmlns:a16="http://schemas.microsoft.com/office/drawing/2014/main" id="{94FEE375-BE27-E534-4A83-EA9F9F00DE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89" name="Group 1773">
                  <a:extLst>
                    <a:ext uri="{FF2B5EF4-FFF2-40B4-BE49-F238E27FC236}">
                      <a16:creationId xmlns:a16="http://schemas.microsoft.com/office/drawing/2014/main" id="{EF23D218-56DB-80EE-4562-B8FF97DA80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5"/>
                  <a:ext cx="1224" cy="975"/>
                  <a:chOff x="1306" y="1956"/>
                  <a:chExt cx="1224" cy="975"/>
                </a:xfrm>
              </p:grpSpPr>
              <p:sp>
                <p:nvSpPr>
                  <p:cNvPr id="10990" name="AutoShape 1774">
                    <a:extLst>
                      <a:ext uri="{FF2B5EF4-FFF2-40B4-BE49-F238E27FC236}">
                        <a16:creationId xmlns:a16="http://schemas.microsoft.com/office/drawing/2014/main" id="{844BEBD3-E95E-AB1D-D496-3AA952F17A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1" name="AutoShape 1775">
                    <a:extLst>
                      <a:ext uri="{FF2B5EF4-FFF2-40B4-BE49-F238E27FC236}">
                        <a16:creationId xmlns:a16="http://schemas.microsoft.com/office/drawing/2014/main" id="{D669BF14-A07A-2EBD-4B63-ACC3A8A70D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2" name="AutoShape 1776">
                    <a:extLst>
                      <a:ext uri="{FF2B5EF4-FFF2-40B4-BE49-F238E27FC236}">
                        <a16:creationId xmlns:a16="http://schemas.microsoft.com/office/drawing/2014/main" id="{1B4F7017-2E1F-C11F-58B8-0C6FA57B04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3" name="AutoShape 1777">
                    <a:extLst>
                      <a:ext uri="{FF2B5EF4-FFF2-40B4-BE49-F238E27FC236}">
                        <a16:creationId xmlns:a16="http://schemas.microsoft.com/office/drawing/2014/main" id="{6608253C-C985-C410-187D-8ADBD1D5D0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4" name="AutoShape 1778">
                    <a:extLst>
                      <a:ext uri="{FF2B5EF4-FFF2-40B4-BE49-F238E27FC236}">
                        <a16:creationId xmlns:a16="http://schemas.microsoft.com/office/drawing/2014/main" id="{A090648B-07AE-7C12-4D83-BDC78156E2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5" name="AutoShape 1779">
                    <a:extLst>
                      <a:ext uri="{FF2B5EF4-FFF2-40B4-BE49-F238E27FC236}">
                        <a16:creationId xmlns:a16="http://schemas.microsoft.com/office/drawing/2014/main" id="{706FAC3F-0BBA-C1DA-5281-23CDFAA3A7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367" name="Group 2127">
              <a:extLst>
                <a:ext uri="{FF2B5EF4-FFF2-40B4-BE49-F238E27FC236}">
                  <a16:creationId xmlns:a16="http://schemas.microsoft.com/office/drawing/2014/main" id="{5B024706-6AE7-9953-3D02-77F7B80C35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575"/>
              <a:ext cx="254" cy="94"/>
              <a:chOff x="5234" y="575"/>
              <a:chExt cx="254" cy="94"/>
            </a:xfrm>
          </p:grpSpPr>
          <p:sp>
            <p:nvSpPr>
              <p:cNvPr id="12368" name="WordArt 2128">
                <a:extLst>
                  <a:ext uri="{FF2B5EF4-FFF2-40B4-BE49-F238E27FC236}">
                    <a16:creationId xmlns:a16="http://schemas.microsoft.com/office/drawing/2014/main" id="{FCF3EBF4-8E31-0BD0-2451-3C7AC085E7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仮契約</a:t>
                </a:r>
              </a:p>
            </p:txBody>
          </p:sp>
          <p:sp>
            <p:nvSpPr>
              <p:cNvPr id="12369" name="WordArt 2129">
                <a:extLst>
                  <a:ext uri="{FF2B5EF4-FFF2-40B4-BE49-F238E27FC236}">
                    <a16:creationId xmlns:a16="http://schemas.microsoft.com/office/drawing/2014/main" id="{EAF19417-EF6A-9A3C-6C4E-F439120D24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仮契約</a:t>
                </a:r>
              </a:p>
            </p:txBody>
          </p:sp>
        </p:grpSp>
      </p:grpSp>
      <p:grpSp>
        <p:nvGrpSpPr>
          <p:cNvPr id="12606" name="Group 2366">
            <a:extLst>
              <a:ext uri="{FF2B5EF4-FFF2-40B4-BE49-F238E27FC236}">
                <a16:creationId xmlns:a16="http://schemas.microsoft.com/office/drawing/2014/main" id="{9876CB3A-1AB2-6C85-417F-E54E45DCF88D}"/>
              </a:ext>
            </a:extLst>
          </p:cNvPr>
          <p:cNvGrpSpPr>
            <a:grpSpLocks/>
          </p:cNvGrpSpPr>
          <p:nvPr/>
        </p:nvGrpSpPr>
        <p:grpSpPr bwMode="auto">
          <a:xfrm>
            <a:off x="9086850" y="673100"/>
            <a:ext cx="403225" cy="388938"/>
            <a:chOff x="5724" y="424"/>
            <a:chExt cx="254" cy="245"/>
          </a:xfrm>
        </p:grpSpPr>
        <p:grpSp>
          <p:nvGrpSpPr>
            <p:cNvPr id="10996" name="Group 1780">
              <a:extLst>
                <a:ext uri="{FF2B5EF4-FFF2-40B4-BE49-F238E27FC236}">
                  <a16:creationId xmlns:a16="http://schemas.microsoft.com/office/drawing/2014/main" id="{30C44CBB-125E-A5D3-79C9-0C6DB633EF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9" y="424"/>
              <a:ext cx="239" cy="156"/>
              <a:chOff x="988" y="2024"/>
              <a:chExt cx="1542" cy="976"/>
            </a:xfrm>
          </p:grpSpPr>
          <p:grpSp>
            <p:nvGrpSpPr>
              <p:cNvPr id="10997" name="Group 1781">
                <a:extLst>
                  <a:ext uri="{FF2B5EF4-FFF2-40B4-BE49-F238E27FC236}">
                    <a16:creationId xmlns:a16="http://schemas.microsoft.com/office/drawing/2014/main" id="{C94F58C5-AF61-EB86-3A3F-85DC73E47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024"/>
                <a:ext cx="1224" cy="976"/>
                <a:chOff x="1306" y="1967"/>
                <a:chExt cx="1224" cy="976"/>
              </a:xfrm>
            </p:grpSpPr>
            <p:grpSp>
              <p:nvGrpSpPr>
                <p:cNvPr id="10998" name="Group 1782">
                  <a:extLst>
                    <a:ext uri="{FF2B5EF4-FFF2-40B4-BE49-F238E27FC236}">
                      <a16:creationId xmlns:a16="http://schemas.microsoft.com/office/drawing/2014/main" id="{3DE1C664-4C2E-FAAB-C129-515B88835D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7"/>
                  <a:ext cx="1224" cy="975"/>
                  <a:chOff x="1306" y="1956"/>
                  <a:chExt cx="1224" cy="975"/>
                </a:xfrm>
              </p:grpSpPr>
              <p:sp>
                <p:nvSpPr>
                  <p:cNvPr id="10999" name="AutoShape 1783">
                    <a:extLst>
                      <a:ext uri="{FF2B5EF4-FFF2-40B4-BE49-F238E27FC236}">
                        <a16:creationId xmlns:a16="http://schemas.microsoft.com/office/drawing/2014/main" id="{54BA8E5A-7654-6A7F-3866-527A9B19A2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0" name="AutoShape 1784">
                    <a:extLst>
                      <a:ext uri="{FF2B5EF4-FFF2-40B4-BE49-F238E27FC236}">
                        <a16:creationId xmlns:a16="http://schemas.microsoft.com/office/drawing/2014/main" id="{0BCFA92B-0ECC-D426-A605-9E6DED9E49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1" name="AutoShape 1785">
                    <a:extLst>
                      <a:ext uri="{FF2B5EF4-FFF2-40B4-BE49-F238E27FC236}">
                        <a16:creationId xmlns:a16="http://schemas.microsoft.com/office/drawing/2014/main" id="{4BE0F9BA-DBB6-BB97-2A94-D3B62666EF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2" name="AutoShape 1786">
                    <a:extLst>
                      <a:ext uri="{FF2B5EF4-FFF2-40B4-BE49-F238E27FC236}">
                        <a16:creationId xmlns:a16="http://schemas.microsoft.com/office/drawing/2014/main" id="{140BD379-4006-BDE2-EAF2-F454B0829D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3" name="AutoShape 1787">
                    <a:extLst>
                      <a:ext uri="{FF2B5EF4-FFF2-40B4-BE49-F238E27FC236}">
                        <a16:creationId xmlns:a16="http://schemas.microsoft.com/office/drawing/2014/main" id="{96FB8A33-FCE9-FB3B-F5D5-60E571AA2E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4" name="AutoShape 1788">
                    <a:extLst>
                      <a:ext uri="{FF2B5EF4-FFF2-40B4-BE49-F238E27FC236}">
                        <a16:creationId xmlns:a16="http://schemas.microsoft.com/office/drawing/2014/main" id="{6DDBC53C-DD44-31EA-5E37-F20E228A9E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05" name="Group 1789">
                  <a:extLst>
                    <a:ext uri="{FF2B5EF4-FFF2-40B4-BE49-F238E27FC236}">
                      <a16:creationId xmlns:a16="http://schemas.microsoft.com/office/drawing/2014/main" id="{C10D92A1-7B28-73FE-BB13-ECF5967F2A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8"/>
                  <a:ext cx="1224" cy="975"/>
                  <a:chOff x="1306" y="1956"/>
                  <a:chExt cx="1224" cy="975"/>
                </a:xfrm>
              </p:grpSpPr>
              <p:sp>
                <p:nvSpPr>
                  <p:cNvPr id="11006" name="AutoShape 1790">
                    <a:extLst>
                      <a:ext uri="{FF2B5EF4-FFF2-40B4-BE49-F238E27FC236}">
                        <a16:creationId xmlns:a16="http://schemas.microsoft.com/office/drawing/2014/main" id="{D85A7F40-811F-98C0-AF5F-1C03BE088B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7" name="AutoShape 1791">
                    <a:extLst>
                      <a:ext uri="{FF2B5EF4-FFF2-40B4-BE49-F238E27FC236}">
                        <a16:creationId xmlns:a16="http://schemas.microsoft.com/office/drawing/2014/main" id="{DFDD1218-48DA-848A-031B-9AA76D0A0C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8" name="AutoShape 1792">
                    <a:extLst>
                      <a:ext uri="{FF2B5EF4-FFF2-40B4-BE49-F238E27FC236}">
                        <a16:creationId xmlns:a16="http://schemas.microsoft.com/office/drawing/2014/main" id="{B99A4C26-F108-3B1A-BCF7-F999C76CF0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9" name="AutoShape 1793">
                    <a:extLst>
                      <a:ext uri="{FF2B5EF4-FFF2-40B4-BE49-F238E27FC236}">
                        <a16:creationId xmlns:a16="http://schemas.microsoft.com/office/drawing/2014/main" id="{E46C7F73-6667-FB2F-858B-06C7F916FB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0" name="AutoShape 1794">
                    <a:extLst>
                      <a:ext uri="{FF2B5EF4-FFF2-40B4-BE49-F238E27FC236}">
                        <a16:creationId xmlns:a16="http://schemas.microsoft.com/office/drawing/2014/main" id="{33AF0165-ADCD-6B8E-29A1-ABF5B8A22F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1" name="AutoShape 1795">
                    <a:extLst>
                      <a:ext uri="{FF2B5EF4-FFF2-40B4-BE49-F238E27FC236}">
                        <a16:creationId xmlns:a16="http://schemas.microsoft.com/office/drawing/2014/main" id="{93BCA70C-0411-1FF4-4ACF-27BFFEE39F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12" name="Group 1796">
                <a:extLst>
                  <a:ext uri="{FF2B5EF4-FFF2-40B4-BE49-F238E27FC236}">
                    <a16:creationId xmlns:a16="http://schemas.microsoft.com/office/drawing/2014/main" id="{B3BAC522-A713-4533-8DAB-FE2FBCDBB7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1224" cy="976"/>
                <a:chOff x="716" y="1944"/>
                <a:chExt cx="1224" cy="976"/>
              </a:xfrm>
            </p:grpSpPr>
            <p:grpSp>
              <p:nvGrpSpPr>
                <p:cNvPr id="11013" name="Group 1797">
                  <a:extLst>
                    <a:ext uri="{FF2B5EF4-FFF2-40B4-BE49-F238E27FC236}">
                      <a16:creationId xmlns:a16="http://schemas.microsoft.com/office/drawing/2014/main" id="{9EB3BBAB-D114-3425-D71D-D6B4E1FC5F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4"/>
                  <a:ext cx="1224" cy="975"/>
                  <a:chOff x="1306" y="1956"/>
                  <a:chExt cx="1224" cy="975"/>
                </a:xfrm>
              </p:grpSpPr>
              <p:sp>
                <p:nvSpPr>
                  <p:cNvPr id="11014" name="AutoShape 1798">
                    <a:extLst>
                      <a:ext uri="{FF2B5EF4-FFF2-40B4-BE49-F238E27FC236}">
                        <a16:creationId xmlns:a16="http://schemas.microsoft.com/office/drawing/2014/main" id="{FB1EE92F-EAD8-74CF-D2A5-1A268E36AB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5" name="AutoShape 1799">
                    <a:extLst>
                      <a:ext uri="{FF2B5EF4-FFF2-40B4-BE49-F238E27FC236}">
                        <a16:creationId xmlns:a16="http://schemas.microsoft.com/office/drawing/2014/main" id="{613DB64B-008E-194E-788E-6863BEA1A7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6" name="AutoShape 1800">
                    <a:extLst>
                      <a:ext uri="{FF2B5EF4-FFF2-40B4-BE49-F238E27FC236}">
                        <a16:creationId xmlns:a16="http://schemas.microsoft.com/office/drawing/2014/main" id="{2A3B6D5B-669C-F29A-10B7-40EB4F6387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7" name="AutoShape 1801">
                    <a:extLst>
                      <a:ext uri="{FF2B5EF4-FFF2-40B4-BE49-F238E27FC236}">
                        <a16:creationId xmlns:a16="http://schemas.microsoft.com/office/drawing/2014/main" id="{2AF92C92-7D74-5D40-AAC9-9475553B7A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8" name="AutoShape 1802">
                    <a:extLst>
                      <a:ext uri="{FF2B5EF4-FFF2-40B4-BE49-F238E27FC236}">
                        <a16:creationId xmlns:a16="http://schemas.microsoft.com/office/drawing/2014/main" id="{6ACA8325-40DD-0A1A-98B5-F47A9D19F8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9" name="AutoShape 1803">
                    <a:extLst>
                      <a:ext uri="{FF2B5EF4-FFF2-40B4-BE49-F238E27FC236}">
                        <a16:creationId xmlns:a16="http://schemas.microsoft.com/office/drawing/2014/main" id="{4450739C-0E8D-1995-BC3D-39D14D7C01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20" name="Group 1804">
                  <a:extLst>
                    <a:ext uri="{FF2B5EF4-FFF2-40B4-BE49-F238E27FC236}">
                      <a16:creationId xmlns:a16="http://schemas.microsoft.com/office/drawing/2014/main" id="{624104E0-6DDF-723B-7B82-06F5BBF387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5"/>
                  <a:ext cx="1224" cy="975"/>
                  <a:chOff x="1306" y="1956"/>
                  <a:chExt cx="1224" cy="975"/>
                </a:xfrm>
              </p:grpSpPr>
              <p:sp>
                <p:nvSpPr>
                  <p:cNvPr id="11021" name="AutoShape 1805">
                    <a:extLst>
                      <a:ext uri="{FF2B5EF4-FFF2-40B4-BE49-F238E27FC236}">
                        <a16:creationId xmlns:a16="http://schemas.microsoft.com/office/drawing/2014/main" id="{4BFFB953-BB1B-369D-5573-EFCDC8E830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2" name="AutoShape 1806">
                    <a:extLst>
                      <a:ext uri="{FF2B5EF4-FFF2-40B4-BE49-F238E27FC236}">
                        <a16:creationId xmlns:a16="http://schemas.microsoft.com/office/drawing/2014/main" id="{241C416B-FE16-2034-14A0-B92CC8F60E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3" name="AutoShape 1807">
                    <a:extLst>
                      <a:ext uri="{FF2B5EF4-FFF2-40B4-BE49-F238E27FC236}">
                        <a16:creationId xmlns:a16="http://schemas.microsoft.com/office/drawing/2014/main" id="{5B3AB5D2-12CC-99F1-D4EC-1216E963CB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4" name="AutoShape 1808">
                    <a:extLst>
                      <a:ext uri="{FF2B5EF4-FFF2-40B4-BE49-F238E27FC236}">
                        <a16:creationId xmlns:a16="http://schemas.microsoft.com/office/drawing/2014/main" id="{FE28C226-21B4-9647-22BB-B06A688E51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5" name="AutoShape 1809">
                    <a:extLst>
                      <a:ext uri="{FF2B5EF4-FFF2-40B4-BE49-F238E27FC236}">
                        <a16:creationId xmlns:a16="http://schemas.microsoft.com/office/drawing/2014/main" id="{80ED1A44-64C8-A895-867C-E485350446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6" name="AutoShape 1810">
                    <a:extLst>
                      <a:ext uri="{FF2B5EF4-FFF2-40B4-BE49-F238E27FC236}">
                        <a16:creationId xmlns:a16="http://schemas.microsoft.com/office/drawing/2014/main" id="{37A7783F-C710-E87E-4457-A56BEE9F89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370" name="Group 2130">
              <a:extLst>
                <a:ext uri="{FF2B5EF4-FFF2-40B4-BE49-F238E27FC236}">
                  <a16:creationId xmlns:a16="http://schemas.microsoft.com/office/drawing/2014/main" id="{53AEFC46-C6B3-3E49-CD3F-00D65A8BA6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24" y="575"/>
              <a:ext cx="254" cy="94"/>
              <a:chOff x="5724" y="575"/>
              <a:chExt cx="254" cy="94"/>
            </a:xfrm>
          </p:grpSpPr>
          <p:sp>
            <p:nvSpPr>
              <p:cNvPr id="12371" name="WordArt 2131">
                <a:extLst>
                  <a:ext uri="{FF2B5EF4-FFF2-40B4-BE49-F238E27FC236}">
                    <a16:creationId xmlns:a16="http://schemas.microsoft.com/office/drawing/2014/main" id="{E55CD7F4-64C2-F5D1-E8E5-AA7096950A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本契約</a:t>
                </a:r>
              </a:p>
            </p:txBody>
          </p:sp>
          <p:sp>
            <p:nvSpPr>
              <p:cNvPr id="12372" name="WordArt 2132">
                <a:extLst>
                  <a:ext uri="{FF2B5EF4-FFF2-40B4-BE49-F238E27FC236}">
                    <a16:creationId xmlns:a16="http://schemas.microsoft.com/office/drawing/2014/main" id="{665551CA-E89F-8C20-0AAD-2E2398DF31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4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本契約</a:t>
                </a:r>
              </a:p>
            </p:txBody>
          </p:sp>
        </p:grpSp>
      </p:grpSp>
      <p:grpSp>
        <p:nvGrpSpPr>
          <p:cNvPr id="12622" name="Group 2382">
            <a:extLst>
              <a:ext uri="{FF2B5EF4-FFF2-40B4-BE49-F238E27FC236}">
                <a16:creationId xmlns:a16="http://schemas.microsoft.com/office/drawing/2014/main" id="{FD5397D9-E9B3-585F-07C1-0B882D76DA09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4292600"/>
            <a:ext cx="414338" cy="360363"/>
            <a:chOff x="338" y="2704"/>
            <a:chExt cx="261" cy="227"/>
          </a:xfrm>
        </p:grpSpPr>
        <p:grpSp>
          <p:nvGrpSpPr>
            <p:cNvPr id="10590" name="Group 1374">
              <a:extLst>
                <a:ext uri="{FF2B5EF4-FFF2-40B4-BE49-F238E27FC236}">
                  <a16:creationId xmlns:a16="http://schemas.microsoft.com/office/drawing/2014/main" id="{BDB98427-0BA1-0AD9-C568-4217A525D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2704"/>
              <a:ext cx="246" cy="146"/>
              <a:chOff x="4412" y="3816"/>
              <a:chExt cx="205" cy="123"/>
            </a:xfrm>
          </p:grpSpPr>
          <p:grpSp>
            <p:nvGrpSpPr>
              <p:cNvPr id="10591" name="Group 1375">
                <a:extLst>
                  <a:ext uri="{FF2B5EF4-FFF2-40B4-BE49-F238E27FC236}">
                    <a16:creationId xmlns:a16="http://schemas.microsoft.com/office/drawing/2014/main" id="{49D89F23-2C85-F904-C2B1-F2E3B6266E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13" y="3816"/>
                <a:ext cx="204" cy="123"/>
                <a:chOff x="3256" y="2115"/>
                <a:chExt cx="1951" cy="1179"/>
              </a:xfrm>
            </p:grpSpPr>
            <p:sp>
              <p:nvSpPr>
                <p:cNvPr id="10592" name="Freeform 1376">
                  <a:extLst>
                    <a:ext uri="{FF2B5EF4-FFF2-40B4-BE49-F238E27FC236}">
                      <a16:creationId xmlns:a16="http://schemas.microsoft.com/office/drawing/2014/main" id="{9F7A3873-547B-85BE-1DB2-76836922AA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7" y="2115"/>
                  <a:ext cx="159" cy="998"/>
                </a:xfrm>
                <a:custGeom>
                  <a:avLst/>
                  <a:gdLst>
                    <a:gd name="T0" fmla="*/ 159 w 159"/>
                    <a:gd name="T1" fmla="*/ 975 h 998"/>
                    <a:gd name="T2" fmla="*/ 136 w 159"/>
                    <a:gd name="T3" fmla="*/ 998 h 998"/>
                    <a:gd name="T4" fmla="*/ 91 w 159"/>
                    <a:gd name="T5" fmla="*/ 998 h 998"/>
                    <a:gd name="T6" fmla="*/ 0 w 159"/>
                    <a:gd name="T7" fmla="*/ 0 h 998"/>
                    <a:gd name="T8" fmla="*/ 68 w 159"/>
                    <a:gd name="T9" fmla="*/ 0 h 998"/>
                    <a:gd name="T10" fmla="*/ 159 w 159"/>
                    <a:gd name="T11" fmla="*/ 975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998">
                      <a:moveTo>
                        <a:pt x="159" y="975"/>
                      </a:moveTo>
                      <a:lnTo>
                        <a:pt x="136" y="998"/>
                      </a:lnTo>
                      <a:lnTo>
                        <a:pt x="91" y="998"/>
                      </a:lnTo>
                      <a:lnTo>
                        <a:pt x="0" y="0"/>
                      </a:lnTo>
                      <a:lnTo>
                        <a:pt x="68" y="0"/>
                      </a:lnTo>
                      <a:lnTo>
                        <a:pt x="159" y="9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3" name="Freeform 1377">
                  <a:extLst>
                    <a:ext uri="{FF2B5EF4-FFF2-40B4-BE49-F238E27FC236}">
                      <a16:creationId xmlns:a16="http://schemas.microsoft.com/office/drawing/2014/main" id="{BD985DAF-5F27-9840-665D-D8A573E29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" y="2115"/>
                  <a:ext cx="1951" cy="1179"/>
                </a:xfrm>
                <a:custGeom>
                  <a:avLst/>
                  <a:gdLst>
                    <a:gd name="T0" fmla="*/ 68 w 1951"/>
                    <a:gd name="T1" fmla="*/ 1156 h 1179"/>
                    <a:gd name="T2" fmla="*/ 45 w 1951"/>
                    <a:gd name="T3" fmla="*/ 1179 h 1179"/>
                    <a:gd name="T4" fmla="*/ 0 w 1951"/>
                    <a:gd name="T5" fmla="*/ 1179 h 1179"/>
                    <a:gd name="T6" fmla="*/ 91 w 1951"/>
                    <a:gd name="T7" fmla="*/ 45 h 1179"/>
                    <a:gd name="T8" fmla="*/ 91 w 1951"/>
                    <a:gd name="T9" fmla="*/ 0 h 1179"/>
                    <a:gd name="T10" fmla="*/ 1860 w 1951"/>
                    <a:gd name="T11" fmla="*/ 0 h 1179"/>
                    <a:gd name="T12" fmla="*/ 1860 w 1951"/>
                    <a:gd name="T13" fmla="*/ 45 h 1179"/>
                    <a:gd name="T14" fmla="*/ 1951 w 1951"/>
                    <a:gd name="T15" fmla="*/ 1179 h 1179"/>
                    <a:gd name="T16" fmla="*/ 1905 w 1951"/>
                    <a:gd name="T17" fmla="*/ 1179 h 1179"/>
                    <a:gd name="T18" fmla="*/ 1882 w 1951"/>
                    <a:gd name="T19" fmla="*/ 1156 h 1179"/>
                    <a:gd name="T20" fmla="*/ 1792 w 1951"/>
                    <a:gd name="T21" fmla="*/ 45 h 1179"/>
                    <a:gd name="T22" fmla="*/ 1542 w 1951"/>
                    <a:gd name="T23" fmla="*/ 45 h 1179"/>
                    <a:gd name="T24" fmla="*/ 1542 w 1951"/>
                    <a:gd name="T25" fmla="*/ 90 h 1179"/>
                    <a:gd name="T26" fmla="*/ 1746 w 1951"/>
                    <a:gd name="T27" fmla="*/ 90 h 1179"/>
                    <a:gd name="T28" fmla="*/ 1746 w 1951"/>
                    <a:gd name="T29" fmla="*/ 363 h 1179"/>
                    <a:gd name="T30" fmla="*/ 204 w 1951"/>
                    <a:gd name="T31" fmla="*/ 363 h 1179"/>
                    <a:gd name="T32" fmla="*/ 204 w 1951"/>
                    <a:gd name="T33" fmla="*/ 90 h 1179"/>
                    <a:gd name="T34" fmla="*/ 1452 w 1951"/>
                    <a:gd name="T35" fmla="*/ 90 h 1179"/>
                    <a:gd name="T36" fmla="*/ 1452 w 1951"/>
                    <a:gd name="T37" fmla="*/ 45 h 1179"/>
                    <a:gd name="T38" fmla="*/ 544 w 1951"/>
                    <a:gd name="T39" fmla="*/ 45 h 1179"/>
                    <a:gd name="T40" fmla="*/ 544 w 1951"/>
                    <a:gd name="T41" fmla="*/ 90 h 1179"/>
                    <a:gd name="T42" fmla="*/ 454 w 1951"/>
                    <a:gd name="T43" fmla="*/ 90 h 1179"/>
                    <a:gd name="T44" fmla="*/ 454 w 1951"/>
                    <a:gd name="T45" fmla="*/ 45 h 1179"/>
                    <a:gd name="T46" fmla="*/ 159 w 1951"/>
                    <a:gd name="T47" fmla="*/ 45 h 1179"/>
                    <a:gd name="T48" fmla="*/ 68 w 1951"/>
                    <a:gd name="T49" fmla="*/ 1156 h 1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51" h="1179">
                      <a:moveTo>
                        <a:pt x="68" y="1156"/>
                      </a:moveTo>
                      <a:lnTo>
                        <a:pt x="45" y="1179"/>
                      </a:lnTo>
                      <a:lnTo>
                        <a:pt x="0" y="1179"/>
                      </a:lnTo>
                      <a:lnTo>
                        <a:pt x="91" y="45"/>
                      </a:lnTo>
                      <a:lnTo>
                        <a:pt x="91" y="0"/>
                      </a:lnTo>
                      <a:lnTo>
                        <a:pt x="1860" y="0"/>
                      </a:lnTo>
                      <a:lnTo>
                        <a:pt x="1860" y="45"/>
                      </a:lnTo>
                      <a:lnTo>
                        <a:pt x="1951" y="1179"/>
                      </a:lnTo>
                      <a:lnTo>
                        <a:pt x="1905" y="1179"/>
                      </a:lnTo>
                      <a:lnTo>
                        <a:pt x="1882" y="1156"/>
                      </a:lnTo>
                      <a:lnTo>
                        <a:pt x="1792" y="45"/>
                      </a:lnTo>
                      <a:lnTo>
                        <a:pt x="1542" y="45"/>
                      </a:lnTo>
                      <a:lnTo>
                        <a:pt x="1542" y="90"/>
                      </a:lnTo>
                      <a:lnTo>
                        <a:pt x="1746" y="90"/>
                      </a:lnTo>
                      <a:lnTo>
                        <a:pt x="1746" y="363"/>
                      </a:lnTo>
                      <a:lnTo>
                        <a:pt x="204" y="363"/>
                      </a:lnTo>
                      <a:lnTo>
                        <a:pt x="204" y="90"/>
                      </a:lnTo>
                      <a:lnTo>
                        <a:pt x="1452" y="90"/>
                      </a:lnTo>
                      <a:lnTo>
                        <a:pt x="1452" y="45"/>
                      </a:lnTo>
                      <a:lnTo>
                        <a:pt x="544" y="45"/>
                      </a:lnTo>
                      <a:lnTo>
                        <a:pt x="544" y="90"/>
                      </a:lnTo>
                      <a:lnTo>
                        <a:pt x="454" y="90"/>
                      </a:lnTo>
                      <a:lnTo>
                        <a:pt x="454" y="45"/>
                      </a:lnTo>
                      <a:lnTo>
                        <a:pt x="159" y="45"/>
                      </a:lnTo>
                      <a:lnTo>
                        <a:pt x="68" y="1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4" name="Freeform 1378">
                  <a:extLst>
                    <a:ext uri="{FF2B5EF4-FFF2-40B4-BE49-F238E27FC236}">
                      <a16:creationId xmlns:a16="http://schemas.microsoft.com/office/drawing/2014/main" id="{DA95848C-7321-0839-52F6-8F5400C694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1" y="2704"/>
                  <a:ext cx="137" cy="136"/>
                </a:xfrm>
                <a:custGeom>
                  <a:avLst/>
                  <a:gdLst>
                    <a:gd name="T0" fmla="*/ 23 w 137"/>
                    <a:gd name="T1" fmla="*/ 136 h 136"/>
                    <a:gd name="T2" fmla="*/ 137 w 137"/>
                    <a:gd name="T3" fmla="*/ 46 h 136"/>
                    <a:gd name="T4" fmla="*/ 137 w 137"/>
                    <a:gd name="T5" fmla="*/ 0 h 136"/>
                    <a:gd name="T6" fmla="*/ 91 w 137"/>
                    <a:gd name="T7" fmla="*/ 0 h 136"/>
                    <a:gd name="T8" fmla="*/ 0 w 137"/>
                    <a:gd name="T9" fmla="*/ 68 h 136"/>
                    <a:gd name="T10" fmla="*/ 0 w 137"/>
                    <a:gd name="T11" fmla="*/ 136 h 136"/>
                    <a:gd name="T12" fmla="*/ 23 w 13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7" h="136">
                      <a:moveTo>
                        <a:pt x="23" y="136"/>
                      </a:moveTo>
                      <a:lnTo>
                        <a:pt x="137" y="46"/>
                      </a:lnTo>
                      <a:lnTo>
                        <a:pt x="137" y="0"/>
                      </a:ln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0" y="136"/>
                      </a:lnTo>
                      <a:lnTo>
                        <a:pt x="23" y="1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5" name="Freeform 1379">
                  <a:extLst>
                    <a:ext uri="{FF2B5EF4-FFF2-40B4-BE49-F238E27FC236}">
                      <a16:creationId xmlns:a16="http://schemas.microsoft.com/office/drawing/2014/main" id="{F8D18792-4C3B-5314-5820-236AE7E4EC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25" y="2704"/>
                  <a:ext cx="137" cy="136"/>
                </a:xfrm>
                <a:custGeom>
                  <a:avLst/>
                  <a:gdLst>
                    <a:gd name="T0" fmla="*/ 23 w 137"/>
                    <a:gd name="T1" fmla="*/ 136 h 136"/>
                    <a:gd name="T2" fmla="*/ 137 w 137"/>
                    <a:gd name="T3" fmla="*/ 46 h 136"/>
                    <a:gd name="T4" fmla="*/ 137 w 137"/>
                    <a:gd name="T5" fmla="*/ 0 h 136"/>
                    <a:gd name="T6" fmla="*/ 91 w 137"/>
                    <a:gd name="T7" fmla="*/ 0 h 136"/>
                    <a:gd name="T8" fmla="*/ 0 w 137"/>
                    <a:gd name="T9" fmla="*/ 68 h 136"/>
                    <a:gd name="T10" fmla="*/ 0 w 137"/>
                    <a:gd name="T11" fmla="*/ 136 h 136"/>
                    <a:gd name="T12" fmla="*/ 23 w 13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7" h="136">
                      <a:moveTo>
                        <a:pt x="23" y="136"/>
                      </a:moveTo>
                      <a:lnTo>
                        <a:pt x="137" y="46"/>
                      </a:lnTo>
                      <a:lnTo>
                        <a:pt x="137" y="0"/>
                      </a:ln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0" y="136"/>
                      </a:lnTo>
                      <a:lnTo>
                        <a:pt x="23" y="1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6" name="Freeform 1380">
                  <a:extLst>
                    <a:ext uri="{FF2B5EF4-FFF2-40B4-BE49-F238E27FC236}">
                      <a16:creationId xmlns:a16="http://schemas.microsoft.com/office/drawing/2014/main" id="{D2C749CC-E161-DA44-A27D-1BE891B71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957" y="2115"/>
                  <a:ext cx="159" cy="998"/>
                </a:xfrm>
                <a:custGeom>
                  <a:avLst/>
                  <a:gdLst>
                    <a:gd name="T0" fmla="*/ 159 w 159"/>
                    <a:gd name="T1" fmla="*/ 975 h 998"/>
                    <a:gd name="T2" fmla="*/ 136 w 159"/>
                    <a:gd name="T3" fmla="*/ 998 h 998"/>
                    <a:gd name="T4" fmla="*/ 91 w 159"/>
                    <a:gd name="T5" fmla="*/ 998 h 998"/>
                    <a:gd name="T6" fmla="*/ 0 w 159"/>
                    <a:gd name="T7" fmla="*/ 0 h 998"/>
                    <a:gd name="T8" fmla="*/ 68 w 159"/>
                    <a:gd name="T9" fmla="*/ 0 h 998"/>
                    <a:gd name="T10" fmla="*/ 159 w 159"/>
                    <a:gd name="T11" fmla="*/ 975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998">
                      <a:moveTo>
                        <a:pt x="159" y="975"/>
                      </a:moveTo>
                      <a:lnTo>
                        <a:pt x="136" y="998"/>
                      </a:lnTo>
                      <a:lnTo>
                        <a:pt x="91" y="998"/>
                      </a:lnTo>
                      <a:lnTo>
                        <a:pt x="0" y="0"/>
                      </a:lnTo>
                      <a:lnTo>
                        <a:pt x="68" y="0"/>
                      </a:lnTo>
                      <a:lnTo>
                        <a:pt x="159" y="9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7" name="Rectangle 1381">
                  <a:extLst>
                    <a:ext uri="{FF2B5EF4-FFF2-40B4-BE49-F238E27FC236}">
                      <a16:creationId xmlns:a16="http://schemas.microsoft.com/office/drawing/2014/main" id="{64B173C2-B635-17F8-71A0-29836B873A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3" y="2976"/>
                  <a:ext cx="1497" cy="46"/>
                </a:xfrm>
                <a:prstGeom prst="rect">
                  <a:avLst/>
                </a:prstGeom>
                <a:solidFill>
                  <a:srgbClr val="000000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98" name="Rectangle 1382">
                  <a:extLst>
                    <a:ext uri="{FF2B5EF4-FFF2-40B4-BE49-F238E27FC236}">
                      <a16:creationId xmlns:a16="http://schemas.microsoft.com/office/drawing/2014/main" id="{E55B7182-0827-CB13-4684-39514884B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24" y="3158"/>
                  <a:ext cx="1814" cy="46"/>
                </a:xfrm>
                <a:prstGeom prst="rect">
                  <a:avLst/>
                </a:prstGeom>
                <a:solidFill>
                  <a:srgbClr val="000000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99" name="Group 1383">
                <a:extLst>
                  <a:ext uri="{FF2B5EF4-FFF2-40B4-BE49-F238E27FC236}">
                    <a16:creationId xmlns:a16="http://schemas.microsoft.com/office/drawing/2014/main" id="{57428118-91E9-CD66-3F5B-D8CBB08FDC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412" y="3816"/>
                <a:ext cx="204" cy="123"/>
                <a:chOff x="852" y="1842"/>
                <a:chExt cx="1950" cy="1180"/>
              </a:xfrm>
            </p:grpSpPr>
            <p:sp>
              <p:nvSpPr>
                <p:cNvPr id="10600" name="Freeform 1384">
                  <a:extLst>
                    <a:ext uri="{FF2B5EF4-FFF2-40B4-BE49-F238E27FC236}">
                      <a16:creationId xmlns:a16="http://schemas.microsoft.com/office/drawing/2014/main" id="{B00321E0-7E6E-19D7-C062-F4F74AE40B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3" y="1842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01" name="Freeform 1385">
                  <a:extLst>
                    <a:ext uri="{FF2B5EF4-FFF2-40B4-BE49-F238E27FC236}">
                      <a16:creationId xmlns:a16="http://schemas.microsoft.com/office/drawing/2014/main" id="{7A06B6A8-9745-8075-8236-6E0FC781C1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8" y="1842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02" name="Freeform 1386">
                  <a:extLst>
                    <a:ext uri="{FF2B5EF4-FFF2-40B4-BE49-F238E27FC236}">
                      <a16:creationId xmlns:a16="http://schemas.microsoft.com/office/drawing/2014/main" id="{EC8263C2-7D3A-53E1-2D9B-301B9F1DF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576" y="1842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03" name="Rectangle 1387">
                  <a:extLst>
                    <a:ext uri="{FF2B5EF4-FFF2-40B4-BE49-F238E27FC236}">
                      <a16:creationId xmlns:a16="http://schemas.microsoft.com/office/drawing/2014/main" id="{2FC877C0-92FF-7E8D-B942-53F86CFBA8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865"/>
                  <a:ext cx="90" cy="114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04" name="Rectangle 1388">
                  <a:extLst>
                    <a:ext uri="{FF2B5EF4-FFF2-40B4-BE49-F238E27FC236}">
                      <a16:creationId xmlns:a16="http://schemas.microsoft.com/office/drawing/2014/main" id="{9A682FFA-DB2B-3EB7-144B-10A61D327E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04" y="1865"/>
                  <a:ext cx="90" cy="114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05" name="Freeform 1389">
                  <a:extLst>
                    <a:ext uri="{FF2B5EF4-FFF2-40B4-BE49-F238E27FC236}">
                      <a16:creationId xmlns:a16="http://schemas.microsoft.com/office/drawing/2014/main" id="{03A88898-B223-73E3-7C37-A910DCEAAA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553" y="1842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606" name="Group 1390">
                  <a:extLst>
                    <a:ext uri="{FF2B5EF4-FFF2-40B4-BE49-F238E27FC236}">
                      <a16:creationId xmlns:a16="http://schemas.microsoft.com/office/drawing/2014/main" id="{27CBBE6F-B2E7-E628-FA0F-E4F05BE312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56" y="1933"/>
                  <a:ext cx="1542" cy="273"/>
                  <a:chOff x="1033" y="1932"/>
                  <a:chExt cx="1588" cy="273"/>
                </a:xfrm>
              </p:grpSpPr>
              <p:sp>
                <p:nvSpPr>
                  <p:cNvPr id="10607" name="Rectangle 1391">
                    <a:extLst>
                      <a:ext uri="{FF2B5EF4-FFF2-40B4-BE49-F238E27FC236}">
                        <a16:creationId xmlns:a16="http://schemas.microsoft.com/office/drawing/2014/main" id="{63009061-B9AA-CB92-225A-83860465D2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33" y="1933"/>
                    <a:ext cx="1588" cy="272"/>
                  </a:xfrm>
                  <a:prstGeom prst="rec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08" name="Freeform 1392">
                    <a:extLst>
                      <a:ext uri="{FF2B5EF4-FFF2-40B4-BE49-F238E27FC236}">
                        <a16:creationId xmlns:a16="http://schemas.microsoft.com/office/drawing/2014/main" id="{A13CC6F0-8FD0-599B-3EB2-F2FAE5A64F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33" y="1933"/>
                    <a:ext cx="272" cy="272"/>
                  </a:xfrm>
                  <a:custGeom>
                    <a:avLst/>
                    <a:gdLst>
                      <a:gd name="T0" fmla="*/ 0 w 272"/>
                      <a:gd name="T1" fmla="*/ 272 h 272"/>
                      <a:gd name="T2" fmla="*/ 0 w 272"/>
                      <a:gd name="T3" fmla="*/ 91 h 272"/>
                      <a:gd name="T4" fmla="*/ 91 w 272"/>
                      <a:gd name="T5" fmla="*/ 0 h 272"/>
                      <a:gd name="T6" fmla="*/ 272 w 272"/>
                      <a:gd name="T7" fmla="*/ 0 h 272"/>
                      <a:gd name="T8" fmla="*/ 0 w 272"/>
                      <a:gd name="T9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2" h="272">
                        <a:moveTo>
                          <a:pt x="0" y="272"/>
                        </a:moveTo>
                        <a:lnTo>
                          <a:pt x="0" y="91"/>
                        </a:lnTo>
                        <a:lnTo>
                          <a:pt x="91" y="0"/>
                        </a:lnTo>
                        <a:lnTo>
                          <a:pt x="272" y="0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09" name="Freeform 1393">
                    <a:extLst>
                      <a:ext uri="{FF2B5EF4-FFF2-40B4-BE49-F238E27FC236}">
                        <a16:creationId xmlns:a16="http://schemas.microsoft.com/office/drawing/2014/main" id="{5797F12B-29F4-AD79-F955-F126E398B9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14" y="1932"/>
                    <a:ext cx="453" cy="272"/>
                  </a:xfrm>
                  <a:custGeom>
                    <a:avLst/>
                    <a:gdLst>
                      <a:gd name="T0" fmla="*/ 453 w 453"/>
                      <a:gd name="T1" fmla="*/ 1 h 272"/>
                      <a:gd name="T2" fmla="*/ 272 w 453"/>
                      <a:gd name="T3" fmla="*/ 0 h 272"/>
                      <a:gd name="T4" fmla="*/ 0 w 453"/>
                      <a:gd name="T5" fmla="*/ 272 h 272"/>
                      <a:gd name="T6" fmla="*/ 181 w 453"/>
                      <a:gd name="T7" fmla="*/ 272 h 272"/>
                      <a:gd name="T8" fmla="*/ 453 w 453"/>
                      <a:gd name="T9" fmla="*/ 1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72">
                        <a:moveTo>
                          <a:pt x="453" y="1"/>
                        </a:moveTo>
                        <a:lnTo>
                          <a:pt x="272" y="0"/>
                        </a:lnTo>
                        <a:lnTo>
                          <a:pt x="0" y="272"/>
                        </a:lnTo>
                        <a:lnTo>
                          <a:pt x="181" y="272"/>
                        </a:lnTo>
                        <a:lnTo>
                          <a:pt x="453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10" name="Freeform 1394">
                    <a:extLst>
                      <a:ext uri="{FF2B5EF4-FFF2-40B4-BE49-F238E27FC236}">
                        <a16:creationId xmlns:a16="http://schemas.microsoft.com/office/drawing/2014/main" id="{1CB799E2-6082-03EA-E81E-D6F5220499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77" y="1933"/>
                    <a:ext cx="453" cy="272"/>
                  </a:xfrm>
                  <a:custGeom>
                    <a:avLst/>
                    <a:gdLst>
                      <a:gd name="T0" fmla="*/ 453 w 453"/>
                      <a:gd name="T1" fmla="*/ 1 h 272"/>
                      <a:gd name="T2" fmla="*/ 272 w 453"/>
                      <a:gd name="T3" fmla="*/ 0 h 272"/>
                      <a:gd name="T4" fmla="*/ 0 w 453"/>
                      <a:gd name="T5" fmla="*/ 272 h 272"/>
                      <a:gd name="T6" fmla="*/ 181 w 453"/>
                      <a:gd name="T7" fmla="*/ 272 h 272"/>
                      <a:gd name="T8" fmla="*/ 453 w 453"/>
                      <a:gd name="T9" fmla="*/ 1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72">
                        <a:moveTo>
                          <a:pt x="453" y="1"/>
                        </a:moveTo>
                        <a:lnTo>
                          <a:pt x="272" y="0"/>
                        </a:lnTo>
                        <a:lnTo>
                          <a:pt x="0" y="272"/>
                        </a:lnTo>
                        <a:lnTo>
                          <a:pt x="181" y="272"/>
                        </a:lnTo>
                        <a:lnTo>
                          <a:pt x="453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11" name="Freeform 1395">
                    <a:extLst>
                      <a:ext uri="{FF2B5EF4-FFF2-40B4-BE49-F238E27FC236}">
                        <a16:creationId xmlns:a16="http://schemas.microsoft.com/office/drawing/2014/main" id="{B1D58D40-7C91-33C3-A1B1-A8D3284FDE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0" y="1933"/>
                    <a:ext cx="453" cy="272"/>
                  </a:xfrm>
                  <a:custGeom>
                    <a:avLst/>
                    <a:gdLst>
                      <a:gd name="T0" fmla="*/ 453 w 453"/>
                      <a:gd name="T1" fmla="*/ 1 h 272"/>
                      <a:gd name="T2" fmla="*/ 272 w 453"/>
                      <a:gd name="T3" fmla="*/ 0 h 272"/>
                      <a:gd name="T4" fmla="*/ 0 w 453"/>
                      <a:gd name="T5" fmla="*/ 272 h 272"/>
                      <a:gd name="T6" fmla="*/ 181 w 453"/>
                      <a:gd name="T7" fmla="*/ 272 h 272"/>
                      <a:gd name="T8" fmla="*/ 453 w 453"/>
                      <a:gd name="T9" fmla="*/ 1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3" h="272">
                        <a:moveTo>
                          <a:pt x="453" y="1"/>
                        </a:moveTo>
                        <a:lnTo>
                          <a:pt x="272" y="0"/>
                        </a:lnTo>
                        <a:lnTo>
                          <a:pt x="0" y="272"/>
                        </a:lnTo>
                        <a:lnTo>
                          <a:pt x="181" y="272"/>
                        </a:lnTo>
                        <a:lnTo>
                          <a:pt x="453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12" name="Freeform 1396">
                    <a:extLst>
                      <a:ext uri="{FF2B5EF4-FFF2-40B4-BE49-F238E27FC236}">
                        <a16:creationId xmlns:a16="http://schemas.microsoft.com/office/drawing/2014/main" id="{A3312F21-F408-F635-9523-45D8A12210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03" y="1933"/>
                    <a:ext cx="318" cy="272"/>
                  </a:xfrm>
                  <a:custGeom>
                    <a:avLst/>
                    <a:gdLst>
                      <a:gd name="T0" fmla="*/ 0 w 318"/>
                      <a:gd name="T1" fmla="*/ 272 h 272"/>
                      <a:gd name="T2" fmla="*/ 181 w 318"/>
                      <a:gd name="T3" fmla="*/ 272 h 272"/>
                      <a:gd name="T4" fmla="*/ 318 w 318"/>
                      <a:gd name="T5" fmla="*/ 136 h 272"/>
                      <a:gd name="T6" fmla="*/ 318 w 318"/>
                      <a:gd name="T7" fmla="*/ 0 h 272"/>
                      <a:gd name="T8" fmla="*/ 272 w 318"/>
                      <a:gd name="T9" fmla="*/ 0 h 272"/>
                      <a:gd name="T10" fmla="*/ 0 w 318"/>
                      <a:gd name="T11" fmla="*/ 272 h 2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18" h="272">
                        <a:moveTo>
                          <a:pt x="0" y="272"/>
                        </a:moveTo>
                        <a:lnTo>
                          <a:pt x="181" y="272"/>
                        </a:lnTo>
                        <a:lnTo>
                          <a:pt x="318" y="136"/>
                        </a:lnTo>
                        <a:lnTo>
                          <a:pt x="318" y="0"/>
                        </a:lnTo>
                        <a:lnTo>
                          <a:pt x="272" y="0"/>
                        </a:lnTo>
                        <a:lnTo>
                          <a:pt x="0" y="27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13" name="Rectangle 1397">
                  <a:extLst>
                    <a:ext uri="{FF2B5EF4-FFF2-40B4-BE49-F238E27FC236}">
                      <a16:creationId xmlns:a16="http://schemas.microsoft.com/office/drawing/2014/main" id="{3246DC5B-B914-0AA8-E762-D37F9544A9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2704"/>
                  <a:ext cx="1497" cy="4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14" name="Freeform 1398">
                  <a:extLst>
                    <a:ext uri="{FF2B5EF4-FFF2-40B4-BE49-F238E27FC236}">
                      <a16:creationId xmlns:a16="http://schemas.microsoft.com/office/drawing/2014/main" id="{FEDCF8A5-0CDE-264E-7EBB-D6ACB804E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" y="2432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15" name="Freeform 1399">
                  <a:extLst>
                    <a:ext uri="{FF2B5EF4-FFF2-40B4-BE49-F238E27FC236}">
                      <a16:creationId xmlns:a16="http://schemas.microsoft.com/office/drawing/2014/main" id="{761427DE-6295-E77C-065E-274C0C1EA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1" y="2432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16" name="Freeform 1400">
                  <a:extLst>
                    <a:ext uri="{FF2B5EF4-FFF2-40B4-BE49-F238E27FC236}">
                      <a16:creationId xmlns:a16="http://schemas.microsoft.com/office/drawing/2014/main" id="{B98DA9AB-2A64-80B3-985A-79FE3D795A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" y="2432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17" name="Freeform 1401">
                  <a:extLst>
                    <a:ext uri="{FF2B5EF4-FFF2-40B4-BE49-F238E27FC236}">
                      <a16:creationId xmlns:a16="http://schemas.microsoft.com/office/drawing/2014/main" id="{928774F0-8EA1-4AD4-130A-9412260BE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21" y="2432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18" name="Freeform 1402">
                  <a:extLst>
                    <a:ext uri="{FF2B5EF4-FFF2-40B4-BE49-F238E27FC236}">
                      <a16:creationId xmlns:a16="http://schemas.microsoft.com/office/drawing/2014/main" id="{42F347B6-44DB-D94D-E5E1-73B194437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66" y="1842"/>
                  <a:ext cx="136" cy="1180"/>
                </a:xfrm>
                <a:custGeom>
                  <a:avLst/>
                  <a:gdLst>
                    <a:gd name="T0" fmla="*/ 136 w 136"/>
                    <a:gd name="T1" fmla="*/ 0 h 1180"/>
                    <a:gd name="T2" fmla="*/ 45 w 136"/>
                    <a:gd name="T3" fmla="*/ 1180 h 1180"/>
                    <a:gd name="T4" fmla="*/ 0 w 136"/>
                    <a:gd name="T5" fmla="*/ 1180 h 1180"/>
                    <a:gd name="T6" fmla="*/ 91 w 136"/>
                    <a:gd name="T7" fmla="*/ 0 h 1180"/>
                    <a:gd name="T8" fmla="*/ 136 w 136"/>
                    <a:gd name="T9" fmla="*/ 0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80">
                      <a:moveTo>
                        <a:pt x="136" y="0"/>
                      </a:moveTo>
                      <a:lnTo>
                        <a:pt x="45" y="1180"/>
                      </a:lnTo>
                      <a:lnTo>
                        <a:pt x="0" y="1180"/>
                      </a:lnTo>
                      <a:lnTo>
                        <a:pt x="91" y="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19" name="Freeform 1403">
                  <a:extLst>
                    <a:ext uri="{FF2B5EF4-FFF2-40B4-BE49-F238E27FC236}">
                      <a16:creationId xmlns:a16="http://schemas.microsoft.com/office/drawing/2014/main" id="{5EA5860C-5847-B0B5-6154-FC56030BBF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644" y="1888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23 w 114"/>
                    <a:gd name="T3" fmla="*/ 1111 h 1134"/>
                    <a:gd name="T4" fmla="*/ 114 w 114"/>
                    <a:gd name="T5" fmla="*/ 0 h 1134"/>
                    <a:gd name="T6" fmla="*/ 91 w 114"/>
                    <a:gd name="T7" fmla="*/ 0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23" y="1111"/>
                      </a:lnTo>
                      <a:lnTo>
                        <a:pt x="114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20" name="Freeform 1404">
                  <a:extLst>
                    <a:ext uri="{FF2B5EF4-FFF2-40B4-BE49-F238E27FC236}">
                      <a16:creationId xmlns:a16="http://schemas.microsoft.com/office/drawing/2014/main" id="{35A44CD0-9698-FBF6-909A-520B38F60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" y="1888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91 w 114"/>
                    <a:gd name="T3" fmla="*/ 0 h 1134"/>
                    <a:gd name="T4" fmla="*/ 114 w 114"/>
                    <a:gd name="T5" fmla="*/ 0 h 1134"/>
                    <a:gd name="T6" fmla="*/ 23 w 114"/>
                    <a:gd name="T7" fmla="*/ 1111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91" y="0"/>
                      </a:lnTo>
                      <a:lnTo>
                        <a:pt x="114" y="0"/>
                      </a:lnTo>
                      <a:lnTo>
                        <a:pt x="23" y="1111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21" name="Freeform 1405">
                  <a:extLst>
                    <a:ext uri="{FF2B5EF4-FFF2-40B4-BE49-F238E27FC236}">
                      <a16:creationId xmlns:a16="http://schemas.microsoft.com/office/drawing/2014/main" id="{4BF59C78-E374-5551-54A9-C407EF0C7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1888"/>
                  <a:ext cx="136" cy="1134"/>
                </a:xfrm>
                <a:custGeom>
                  <a:avLst/>
                  <a:gdLst>
                    <a:gd name="T0" fmla="*/ 45 w 136"/>
                    <a:gd name="T1" fmla="*/ 1134 h 1134"/>
                    <a:gd name="T2" fmla="*/ 136 w 136"/>
                    <a:gd name="T3" fmla="*/ 0 h 1134"/>
                    <a:gd name="T4" fmla="*/ 91 w 136"/>
                    <a:gd name="T5" fmla="*/ 0 h 1134"/>
                    <a:gd name="T6" fmla="*/ 0 w 136"/>
                    <a:gd name="T7" fmla="*/ 1134 h 1134"/>
                    <a:gd name="T8" fmla="*/ 45 w 136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34">
                      <a:moveTo>
                        <a:pt x="45" y="1134"/>
                      </a:move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lnTo>
                        <a:pt x="45" y="1134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22" name="Rectangle 1406">
                  <a:extLst>
                    <a:ext uri="{FF2B5EF4-FFF2-40B4-BE49-F238E27FC236}">
                      <a16:creationId xmlns:a16="http://schemas.microsoft.com/office/drawing/2014/main" id="{FE16598C-C751-F0A3-4B22-8D1331E665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0" y="2886"/>
                  <a:ext cx="1814" cy="46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23" name="Rectangle 1407">
                  <a:extLst>
                    <a:ext uri="{FF2B5EF4-FFF2-40B4-BE49-F238E27FC236}">
                      <a16:creationId xmlns:a16="http://schemas.microsoft.com/office/drawing/2014/main" id="{89354FFD-0E1D-43A2-A285-AF0BEC61DC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3" y="1842"/>
                  <a:ext cx="1769" cy="45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496" name="WordArt 1280">
              <a:extLst>
                <a:ext uri="{FF2B5EF4-FFF2-40B4-BE49-F238E27FC236}">
                  <a16:creationId xmlns:a16="http://schemas.microsoft.com/office/drawing/2014/main" id="{26AE8E15-7430-3EB8-0914-45BD12546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83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工事</a:t>
              </a:r>
            </a:p>
          </p:txBody>
        </p:sp>
        <p:sp>
          <p:nvSpPr>
            <p:cNvPr id="12373" name="WordArt 2133">
              <a:extLst>
                <a:ext uri="{FF2B5EF4-FFF2-40B4-BE49-F238E27FC236}">
                  <a16:creationId xmlns:a16="http://schemas.microsoft.com/office/drawing/2014/main" id="{7615B529-0B0F-7AB1-7E74-3A239945B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83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工事</a:t>
              </a:r>
            </a:p>
          </p:txBody>
        </p:sp>
      </p:grpSp>
      <p:grpSp>
        <p:nvGrpSpPr>
          <p:cNvPr id="12623" name="Group 2383">
            <a:extLst>
              <a:ext uri="{FF2B5EF4-FFF2-40B4-BE49-F238E27FC236}">
                <a16:creationId xmlns:a16="http://schemas.microsoft.com/office/drawing/2014/main" id="{576FA7B1-5766-0ED9-91EF-95987C40DFB4}"/>
              </a:ext>
            </a:extLst>
          </p:cNvPr>
          <p:cNvGrpSpPr>
            <a:grpSpLocks/>
          </p:cNvGrpSpPr>
          <p:nvPr/>
        </p:nvGrpSpPr>
        <p:grpSpPr bwMode="auto">
          <a:xfrm>
            <a:off x="1289050" y="4292600"/>
            <a:ext cx="412750" cy="360363"/>
            <a:chOff x="812" y="2704"/>
            <a:chExt cx="260" cy="227"/>
          </a:xfrm>
        </p:grpSpPr>
        <p:grpSp>
          <p:nvGrpSpPr>
            <p:cNvPr id="10519" name="Group 1303">
              <a:extLst>
                <a:ext uri="{FF2B5EF4-FFF2-40B4-BE49-F238E27FC236}">
                  <a16:creationId xmlns:a16="http://schemas.microsoft.com/office/drawing/2014/main" id="{F227EBA1-AE8E-329B-67DA-98E85C87DF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2" y="2704"/>
              <a:ext cx="260" cy="156"/>
              <a:chOff x="3301" y="3816"/>
              <a:chExt cx="204" cy="123"/>
            </a:xfrm>
          </p:grpSpPr>
          <p:grpSp>
            <p:nvGrpSpPr>
              <p:cNvPr id="10520" name="Group 1304">
                <a:extLst>
                  <a:ext uri="{FF2B5EF4-FFF2-40B4-BE49-F238E27FC236}">
                    <a16:creationId xmlns:a16="http://schemas.microsoft.com/office/drawing/2014/main" id="{51975E83-8D47-E05D-0BCE-088E9CDAE8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02" y="3816"/>
                <a:ext cx="203" cy="123"/>
                <a:chOff x="3279" y="618"/>
                <a:chExt cx="1951" cy="1179"/>
              </a:xfrm>
            </p:grpSpPr>
            <p:sp>
              <p:nvSpPr>
                <p:cNvPr id="10521" name="Freeform 1305">
                  <a:extLst>
                    <a:ext uri="{FF2B5EF4-FFF2-40B4-BE49-F238E27FC236}">
                      <a16:creationId xmlns:a16="http://schemas.microsoft.com/office/drawing/2014/main" id="{70D2E352-C168-4E41-592D-D76B97FDA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4" y="1207"/>
                  <a:ext cx="137" cy="136"/>
                </a:xfrm>
                <a:custGeom>
                  <a:avLst/>
                  <a:gdLst>
                    <a:gd name="T0" fmla="*/ 23 w 137"/>
                    <a:gd name="T1" fmla="*/ 136 h 136"/>
                    <a:gd name="T2" fmla="*/ 137 w 137"/>
                    <a:gd name="T3" fmla="*/ 46 h 136"/>
                    <a:gd name="T4" fmla="*/ 137 w 137"/>
                    <a:gd name="T5" fmla="*/ 0 h 136"/>
                    <a:gd name="T6" fmla="*/ 91 w 137"/>
                    <a:gd name="T7" fmla="*/ 0 h 136"/>
                    <a:gd name="T8" fmla="*/ 0 w 137"/>
                    <a:gd name="T9" fmla="*/ 68 h 136"/>
                    <a:gd name="T10" fmla="*/ 0 w 137"/>
                    <a:gd name="T11" fmla="*/ 136 h 136"/>
                    <a:gd name="T12" fmla="*/ 23 w 13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7" h="136">
                      <a:moveTo>
                        <a:pt x="23" y="136"/>
                      </a:moveTo>
                      <a:lnTo>
                        <a:pt x="137" y="46"/>
                      </a:lnTo>
                      <a:lnTo>
                        <a:pt x="137" y="0"/>
                      </a:ln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0" y="136"/>
                      </a:lnTo>
                      <a:lnTo>
                        <a:pt x="23" y="1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2" name="Freeform 1306">
                  <a:extLst>
                    <a:ext uri="{FF2B5EF4-FFF2-40B4-BE49-F238E27FC236}">
                      <a16:creationId xmlns:a16="http://schemas.microsoft.com/office/drawing/2014/main" id="{3C08CE9E-8639-2BAD-DBE9-2FD936F7AC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5048" y="1207"/>
                  <a:ext cx="137" cy="136"/>
                </a:xfrm>
                <a:custGeom>
                  <a:avLst/>
                  <a:gdLst>
                    <a:gd name="T0" fmla="*/ 23 w 137"/>
                    <a:gd name="T1" fmla="*/ 136 h 136"/>
                    <a:gd name="T2" fmla="*/ 137 w 137"/>
                    <a:gd name="T3" fmla="*/ 46 h 136"/>
                    <a:gd name="T4" fmla="*/ 137 w 137"/>
                    <a:gd name="T5" fmla="*/ 0 h 136"/>
                    <a:gd name="T6" fmla="*/ 91 w 137"/>
                    <a:gd name="T7" fmla="*/ 0 h 136"/>
                    <a:gd name="T8" fmla="*/ 0 w 137"/>
                    <a:gd name="T9" fmla="*/ 68 h 136"/>
                    <a:gd name="T10" fmla="*/ 0 w 137"/>
                    <a:gd name="T11" fmla="*/ 136 h 136"/>
                    <a:gd name="T12" fmla="*/ 23 w 137"/>
                    <a:gd name="T1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7" h="136">
                      <a:moveTo>
                        <a:pt x="23" y="136"/>
                      </a:moveTo>
                      <a:lnTo>
                        <a:pt x="137" y="46"/>
                      </a:lnTo>
                      <a:lnTo>
                        <a:pt x="137" y="0"/>
                      </a:ln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0" y="136"/>
                      </a:lnTo>
                      <a:lnTo>
                        <a:pt x="23" y="1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3" name="Freeform 1307">
                  <a:extLst>
                    <a:ext uri="{FF2B5EF4-FFF2-40B4-BE49-F238E27FC236}">
                      <a16:creationId xmlns:a16="http://schemas.microsoft.com/office/drawing/2014/main" id="{A6565A8F-E506-7ECA-11E4-83CC523C1A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980" y="618"/>
                  <a:ext cx="159" cy="998"/>
                </a:xfrm>
                <a:custGeom>
                  <a:avLst/>
                  <a:gdLst>
                    <a:gd name="T0" fmla="*/ 159 w 159"/>
                    <a:gd name="T1" fmla="*/ 975 h 998"/>
                    <a:gd name="T2" fmla="*/ 136 w 159"/>
                    <a:gd name="T3" fmla="*/ 998 h 998"/>
                    <a:gd name="T4" fmla="*/ 91 w 159"/>
                    <a:gd name="T5" fmla="*/ 998 h 998"/>
                    <a:gd name="T6" fmla="*/ 0 w 159"/>
                    <a:gd name="T7" fmla="*/ 0 h 998"/>
                    <a:gd name="T8" fmla="*/ 68 w 159"/>
                    <a:gd name="T9" fmla="*/ 0 h 998"/>
                    <a:gd name="T10" fmla="*/ 159 w 159"/>
                    <a:gd name="T11" fmla="*/ 975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998">
                      <a:moveTo>
                        <a:pt x="159" y="975"/>
                      </a:moveTo>
                      <a:lnTo>
                        <a:pt x="136" y="998"/>
                      </a:lnTo>
                      <a:lnTo>
                        <a:pt x="91" y="998"/>
                      </a:lnTo>
                      <a:lnTo>
                        <a:pt x="0" y="0"/>
                      </a:lnTo>
                      <a:lnTo>
                        <a:pt x="68" y="0"/>
                      </a:lnTo>
                      <a:lnTo>
                        <a:pt x="159" y="9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4" name="Freeform 1308">
                  <a:extLst>
                    <a:ext uri="{FF2B5EF4-FFF2-40B4-BE49-F238E27FC236}">
                      <a16:creationId xmlns:a16="http://schemas.microsoft.com/office/drawing/2014/main" id="{4F04E3C5-3A5A-7162-A001-2AF917A32C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0" y="618"/>
                  <a:ext cx="159" cy="998"/>
                </a:xfrm>
                <a:custGeom>
                  <a:avLst/>
                  <a:gdLst>
                    <a:gd name="T0" fmla="*/ 159 w 159"/>
                    <a:gd name="T1" fmla="*/ 975 h 998"/>
                    <a:gd name="T2" fmla="*/ 136 w 159"/>
                    <a:gd name="T3" fmla="*/ 998 h 998"/>
                    <a:gd name="T4" fmla="*/ 91 w 159"/>
                    <a:gd name="T5" fmla="*/ 998 h 998"/>
                    <a:gd name="T6" fmla="*/ 0 w 159"/>
                    <a:gd name="T7" fmla="*/ 0 h 998"/>
                    <a:gd name="T8" fmla="*/ 68 w 159"/>
                    <a:gd name="T9" fmla="*/ 0 h 998"/>
                    <a:gd name="T10" fmla="*/ 159 w 159"/>
                    <a:gd name="T11" fmla="*/ 975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9" h="998">
                      <a:moveTo>
                        <a:pt x="159" y="975"/>
                      </a:moveTo>
                      <a:lnTo>
                        <a:pt x="136" y="998"/>
                      </a:lnTo>
                      <a:lnTo>
                        <a:pt x="91" y="998"/>
                      </a:lnTo>
                      <a:lnTo>
                        <a:pt x="0" y="0"/>
                      </a:lnTo>
                      <a:lnTo>
                        <a:pt x="68" y="0"/>
                      </a:lnTo>
                      <a:lnTo>
                        <a:pt x="159" y="9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5" name="Rectangle 1309">
                  <a:extLst>
                    <a:ext uri="{FF2B5EF4-FFF2-40B4-BE49-F238E27FC236}">
                      <a16:creationId xmlns:a16="http://schemas.microsoft.com/office/drawing/2014/main" id="{A133EB14-287B-411D-557E-F4AF1083F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6" y="1479"/>
                  <a:ext cx="1497" cy="46"/>
                </a:xfrm>
                <a:prstGeom prst="rect">
                  <a:avLst/>
                </a:prstGeom>
                <a:solidFill>
                  <a:srgbClr val="000000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6" name="Rectangle 1310">
                  <a:extLst>
                    <a:ext uri="{FF2B5EF4-FFF2-40B4-BE49-F238E27FC236}">
                      <a16:creationId xmlns:a16="http://schemas.microsoft.com/office/drawing/2014/main" id="{9FB6D65F-4236-636E-B0A0-CDD526C7CD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1661"/>
                  <a:ext cx="1814" cy="46"/>
                </a:xfrm>
                <a:prstGeom prst="rect">
                  <a:avLst/>
                </a:prstGeom>
                <a:solidFill>
                  <a:srgbClr val="000000"/>
                </a:solidFill>
                <a:ln w="2857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7" name="Freeform 1311">
                  <a:extLst>
                    <a:ext uri="{FF2B5EF4-FFF2-40B4-BE49-F238E27FC236}">
                      <a16:creationId xmlns:a16="http://schemas.microsoft.com/office/drawing/2014/main" id="{154ADE64-9246-DFE9-EFF0-83BDA38CD1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9" y="618"/>
                  <a:ext cx="1951" cy="1179"/>
                </a:xfrm>
                <a:custGeom>
                  <a:avLst/>
                  <a:gdLst>
                    <a:gd name="T0" fmla="*/ 68 w 1951"/>
                    <a:gd name="T1" fmla="*/ 1156 h 1179"/>
                    <a:gd name="T2" fmla="*/ 45 w 1951"/>
                    <a:gd name="T3" fmla="*/ 1179 h 1179"/>
                    <a:gd name="T4" fmla="*/ 0 w 1951"/>
                    <a:gd name="T5" fmla="*/ 1179 h 1179"/>
                    <a:gd name="T6" fmla="*/ 91 w 1951"/>
                    <a:gd name="T7" fmla="*/ 45 h 1179"/>
                    <a:gd name="T8" fmla="*/ 91 w 1951"/>
                    <a:gd name="T9" fmla="*/ 0 h 1179"/>
                    <a:gd name="T10" fmla="*/ 1860 w 1951"/>
                    <a:gd name="T11" fmla="*/ 0 h 1179"/>
                    <a:gd name="T12" fmla="*/ 1860 w 1951"/>
                    <a:gd name="T13" fmla="*/ 45 h 1179"/>
                    <a:gd name="T14" fmla="*/ 1951 w 1951"/>
                    <a:gd name="T15" fmla="*/ 1179 h 1179"/>
                    <a:gd name="T16" fmla="*/ 1905 w 1951"/>
                    <a:gd name="T17" fmla="*/ 1179 h 1179"/>
                    <a:gd name="T18" fmla="*/ 1882 w 1951"/>
                    <a:gd name="T19" fmla="*/ 1156 h 1179"/>
                    <a:gd name="T20" fmla="*/ 1792 w 1951"/>
                    <a:gd name="T21" fmla="*/ 45 h 1179"/>
                    <a:gd name="T22" fmla="*/ 1542 w 1951"/>
                    <a:gd name="T23" fmla="*/ 45 h 1179"/>
                    <a:gd name="T24" fmla="*/ 1542 w 1951"/>
                    <a:gd name="T25" fmla="*/ 90 h 1179"/>
                    <a:gd name="T26" fmla="*/ 1746 w 1951"/>
                    <a:gd name="T27" fmla="*/ 90 h 1179"/>
                    <a:gd name="T28" fmla="*/ 1747 w 1951"/>
                    <a:gd name="T29" fmla="*/ 320 h 1179"/>
                    <a:gd name="T30" fmla="*/ 203 w 1951"/>
                    <a:gd name="T31" fmla="*/ 312 h 1179"/>
                    <a:gd name="T32" fmla="*/ 204 w 1951"/>
                    <a:gd name="T33" fmla="*/ 90 h 1179"/>
                    <a:gd name="T34" fmla="*/ 1452 w 1951"/>
                    <a:gd name="T35" fmla="*/ 90 h 1179"/>
                    <a:gd name="T36" fmla="*/ 1452 w 1951"/>
                    <a:gd name="T37" fmla="*/ 45 h 1179"/>
                    <a:gd name="T38" fmla="*/ 544 w 1951"/>
                    <a:gd name="T39" fmla="*/ 45 h 1179"/>
                    <a:gd name="T40" fmla="*/ 544 w 1951"/>
                    <a:gd name="T41" fmla="*/ 90 h 1179"/>
                    <a:gd name="T42" fmla="*/ 454 w 1951"/>
                    <a:gd name="T43" fmla="*/ 90 h 1179"/>
                    <a:gd name="T44" fmla="*/ 454 w 1951"/>
                    <a:gd name="T45" fmla="*/ 45 h 1179"/>
                    <a:gd name="T46" fmla="*/ 159 w 1951"/>
                    <a:gd name="T47" fmla="*/ 45 h 1179"/>
                    <a:gd name="T48" fmla="*/ 68 w 1951"/>
                    <a:gd name="T49" fmla="*/ 1156 h 1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51" h="1179">
                      <a:moveTo>
                        <a:pt x="68" y="1156"/>
                      </a:moveTo>
                      <a:lnTo>
                        <a:pt x="45" y="1179"/>
                      </a:lnTo>
                      <a:lnTo>
                        <a:pt x="0" y="1179"/>
                      </a:lnTo>
                      <a:lnTo>
                        <a:pt x="91" y="45"/>
                      </a:lnTo>
                      <a:lnTo>
                        <a:pt x="91" y="0"/>
                      </a:lnTo>
                      <a:lnTo>
                        <a:pt x="1860" y="0"/>
                      </a:lnTo>
                      <a:lnTo>
                        <a:pt x="1860" y="45"/>
                      </a:lnTo>
                      <a:lnTo>
                        <a:pt x="1951" y="1179"/>
                      </a:lnTo>
                      <a:lnTo>
                        <a:pt x="1905" y="1179"/>
                      </a:lnTo>
                      <a:lnTo>
                        <a:pt x="1882" y="1156"/>
                      </a:lnTo>
                      <a:lnTo>
                        <a:pt x="1792" y="45"/>
                      </a:lnTo>
                      <a:lnTo>
                        <a:pt x="1542" y="45"/>
                      </a:lnTo>
                      <a:lnTo>
                        <a:pt x="1542" y="90"/>
                      </a:lnTo>
                      <a:lnTo>
                        <a:pt x="1746" y="90"/>
                      </a:lnTo>
                      <a:lnTo>
                        <a:pt x="1747" y="320"/>
                      </a:lnTo>
                      <a:lnTo>
                        <a:pt x="203" y="312"/>
                      </a:lnTo>
                      <a:lnTo>
                        <a:pt x="204" y="90"/>
                      </a:lnTo>
                      <a:lnTo>
                        <a:pt x="1452" y="90"/>
                      </a:lnTo>
                      <a:lnTo>
                        <a:pt x="1452" y="45"/>
                      </a:lnTo>
                      <a:lnTo>
                        <a:pt x="544" y="45"/>
                      </a:lnTo>
                      <a:lnTo>
                        <a:pt x="544" y="90"/>
                      </a:lnTo>
                      <a:lnTo>
                        <a:pt x="454" y="90"/>
                      </a:lnTo>
                      <a:lnTo>
                        <a:pt x="454" y="45"/>
                      </a:lnTo>
                      <a:lnTo>
                        <a:pt x="159" y="45"/>
                      </a:lnTo>
                      <a:lnTo>
                        <a:pt x="68" y="1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28" name="Group 1312">
                <a:extLst>
                  <a:ext uri="{FF2B5EF4-FFF2-40B4-BE49-F238E27FC236}">
                    <a16:creationId xmlns:a16="http://schemas.microsoft.com/office/drawing/2014/main" id="{395E4BBD-29FA-8B05-36BC-93B2C65BB1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01" y="3816"/>
                <a:ext cx="203" cy="123"/>
                <a:chOff x="1895" y="549"/>
                <a:chExt cx="1950" cy="1180"/>
              </a:xfrm>
            </p:grpSpPr>
            <p:sp>
              <p:nvSpPr>
                <p:cNvPr id="10529" name="Freeform 1313">
                  <a:extLst>
                    <a:ext uri="{FF2B5EF4-FFF2-40B4-BE49-F238E27FC236}">
                      <a16:creationId xmlns:a16="http://schemas.microsoft.com/office/drawing/2014/main" id="{4CC229DB-5BAD-48A5-1399-7122572E2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6" y="549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0" name="Freeform 1314">
                  <a:extLst>
                    <a:ext uri="{FF2B5EF4-FFF2-40B4-BE49-F238E27FC236}">
                      <a16:creationId xmlns:a16="http://schemas.microsoft.com/office/drawing/2014/main" id="{CE11A2E9-ABC7-6B4E-5F6C-8863B91E7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549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1" name="Freeform 1315">
                  <a:extLst>
                    <a:ext uri="{FF2B5EF4-FFF2-40B4-BE49-F238E27FC236}">
                      <a16:creationId xmlns:a16="http://schemas.microsoft.com/office/drawing/2014/main" id="{789FD2E8-59E8-224C-7F5D-A7A3FD28E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619" y="549"/>
                  <a:ext cx="136" cy="998"/>
                </a:xfrm>
                <a:custGeom>
                  <a:avLst/>
                  <a:gdLst>
                    <a:gd name="T0" fmla="*/ 90 w 136"/>
                    <a:gd name="T1" fmla="*/ 998 h 998"/>
                    <a:gd name="T2" fmla="*/ 0 w 136"/>
                    <a:gd name="T3" fmla="*/ 0 h 998"/>
                    <a:gd name="T4" fmla="*/ 45 w 136"/>
                    <a:gd name="T5" fmla="*/ 0 h 998"/>
                    <a:gd name="T6" fmla="*/ 136 w 136"/>
                    <a:gd name="T7" fmla="*/ 998 h 998"/>
                    <a:gd name="T8" fmla="*/ 90 w 136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998">
                      <a:moveTo>
                        <a:pt x="90" y="998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36" y="998"/>
                      </a:lnTo>
                      <a:lnTo>
                        <a:pt x="90" y="99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2" name="Rectangle 1316">
                  <a:extLst>
                    <a:ext uri="{FF2B5EF4-FFF2-40B4-BE49-F238E27FC236}">
                      <a16:creationId xmlns:a16="http://schemas.microsoft.com/office/drawing/2014/main" id="{5A353417-5D4C-D1AE-3DDD-659D9F59E7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49" y="572"/>
                  <a:ext cx="90" cy="114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33" name="Rectangle 1317">
                  <a:extLst>
                    <a:ext uri="{FF2B5EF4-FFF2-40B4-BE49-F238E27FC236}">
                      <a16:creationId xmlns:a16="http://schemas.microsoft.com/office/drawing/2014/main" id="{57E9FAE1-6DAB-54A4-9B09-DA76AB1BD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7" y="572"/>
                  <a:ext cx="90" cy="114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34" name="Freeform 1318">
                  <a:extLst>
                    <a:ext uri="{FF2B5EF4-FFF2-40B4-BE49-F238E27FC236}">
                      <a16:creationId xmlns:a16="http://schemas.microsoft.com/office/drawing/2014/main" id="{376DE6EB-ED50-230E-18B8-A22FD3715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96" y="549"/>
                  <a:ext cx="114" cy="998"/>
                </a:xfrm>
                <a:custGeom>
                  <a:avLst/>
                  <a:gdLst>
                    <a:gd name="T0" fmla="*/ 91 w 114"/>
                    <a:gd name="T1" fmla="*/ 998 h 998"/>
                    <a:gd name="T2" fmla="*/ 114 w 114"/>
                    <a:gd name="T3" fmla="*/ 975 h 998"/>
                    <a:gd name="T4" fmla="*/ 23 w 114"/>
                    <a:gd name="T5" fmla="*/ 0 h 998"/>
                    <a:gd name="T6" fmla="*/ 0 w 114"/>
                    <a:gd name="T7" fmla="*/ 0 h 998"/>
                    <a:gd name="T8" fmla="*/ 91 w 114"/>
                    <a:gd name="T9" fmla="*/ 998 h 9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998">
                      <a:moveTo>
                        <a:pt x="91" y="998"/>
                      </a:moveTo>
                      <a:lnTo>
                        <a:pt x="114" y="975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91" y="99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5" name="Rectangle 1319">
                  <a:extLst>
                    <a:ext uri="{FF2B5EF4-FFF2-40B4-BE49-F238E27FC236}">
                      <a16:creationId xmlns:a16="http://schemas.microsoft.com/office/drawing/2014/main" id="{E59F1CDB-D87E-2D89-9BAF-C456932091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99" y="641"/>
                  <a:ext cx="1542" cy="226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36" name="Rectangle 1320">
                  <a:extLst>
                    <a:ext uri="{FF2B5EF4-FFF2-40B4-BE49-F238E27FC236}">
                      <a16:creationId xmlns:a16="http://schemas.microsoft.com/office/drawing/2014/main" id="{BA61A0D0-8CFB-B3EC-B88F-59A43DDA5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411"/>
                  <a:ext cx="1497" cy="46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37" name="Freeform 1321">
                  <a:extLst>
                    <a:ext uri="{FF2B5EF4-FFF2-40B4-BE49-F238E27FC236}">
                      <a16:creationId xmlns:a16="http://schemas.microsoft.com/office/drawing/2014/main" id="{7C395152-AAC3-3EEE-96EC-96357C007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3" y="1139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8" name="Freeform 1322">
                  <a:extLst>
                    <a:ext uri="{FF2B5EF4-FFF2-40B4-BE49-F238E27FC236}">
                      <a16:creationId xmlns:a16="http://schemas.microsoft.com/office/drawing/2014/main" id="{D3FCC055-1D60-88B0-BEBD-2F863033CF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664" y="1139"/>
                  <a:ext cx="113" cy="136"/>
                </a:xfrm>
                <a:custGeom>
                  <a:avLst/>
                  <a:gdLst>
                    <a:gd name="T0" fmla="*/ 113 w 113"/>
                    <a:gd name="T1" fmla="*/ 0 h 136"/>
                    <a:gd name="T2" fmla="*/ 0 w 113"/>
                    <a:gd name="T3" fmla="*/ 91 h 136"/>
                    <a:gd name="T4" fmla="*/ 0 w 113"/>
                    <a:gd name="T5" fmla="*/ 136 h 136"/>
                    <a:gd name="T6" fmla="*/ 113 w 113"/>
                    <a:gd name="T7" fmla="*/ 46 h 136"/>
                    <a:gd name="T8" fmla="*/ 113 w 113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36">
                      <a:moveTo>
                        <a:pt x="113" y="0"/>
                      </a:moveTo>
                      <a:lnTo>
                        <a:pt x="0" y="91"/>
                      </a:lnTo>
                      <a:lnTo>
                        <a:pt x="0" y="136"/>
                      </a:lnTo>
                      <a:lnTo>
                        <a:pt x="113" y="4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39" name="Freeform 1323">
                  <a:extLst>
                    <a:ext uri="{FF2B5EF4-FFF2-40B4-BE49-F238E27FC236}">
                      <a16:creationId xmlns:a16="http://schemas.microsoft.com/office/drawing/2014/main" id="{DA4BA8A3-4947-2DD2-2944-617977F09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1139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0" name="Freeform 1324">
                  <a:extLst>
                    <a:ext uri="{FF2B5EF4-FFF2-40B4-BE49-F238E27FC236}">
                      <a16:creationId xmlns:a16="http://schemas.microsoft.com/office/drawing/2014/main" id="{6E087C03-DECD-25E2-2EDE-24A0565B86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664" y="1139"/>
                  <a:ext cx="136" cy="68"/>
                </a:xfrm>
                <a:custGeom>
                  <a:avLst/>
                  <a:gdLst>
                    <a:gd name="T0" fmla="*/ 136 w 136"/>
                    <a:gd name="T1" fmla="*/ 0 h 68"/>
                    <a:gd name="T2" fmla="*/ 91 w 136"/>
                    <a:gd name="T3" fmla="*/ 0 h 68"/>
                    <a:gd name="T4" fmla="*/ 0 w 136"/>
                    <a:gd name="T5" fmla="*/ 68 h 68"/>
                    <a:gd name="T6" fmla="*/ 46 w 136"/>
                    <a:gd name="T7" fmla="*/ 68 h 68"/>
                    <a:gd name="T8" fmla="*/ 136 w 136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68">
                      <a:moveTo>
                        <a:pt x="136" y="0"/>
                      </a:moveTo>
                      <a:lnTo>
                        <a:pt x="91" y="0"/>
                      </a:lnTo>
                      <a:lnTo>
                        <a:pt x="0" y="68"/>
                      </a:lnTo>
                      <a:lnTo>
                        <a:pt x="46" y="68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1" name="Freeform 1325">
                  <a:extLst>
                    <a:ext uri="{FF2B5EF4-FFF2-40B4-BE49-F238E27FC236}">
                      <a16:creationId xmlns:a16="http://schemas.microsoft.com/office/drawing/2014/main" id="{CD63E355-FF9C-D595-4167-C7AB0A4B0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09" y="549"/>
                  <a:ext cx="136" cy="1180"/>
                </a:xfrm>
                <a:custGeom>
                  <a:avLst/>
                  <a:gdLst>
                    <a:gd name="T0" fmla="*/ 136 w 136"/>
                    <a:gd name="T1" fmla="*/ 0 h 1180"/>
                    <a:gd name="T2" fmla="*/ 45 w 136"/>
                    <a:gd name="T3" fmla="*/ 1180 h 1180"/>
                    <a:gd name="T4" fmla="*/ 0 w 136"/>
                    <a:gd name="T5" fmla="*/ 1180 h 1180"/>
                    <a:gd name="T6" fmla="*/ 91 w 136"/>
                    <a:gd name="T7" fmla="*/ 0 h 1180"/>
                    <a:gd name="T8" fmla="*/ 136 w 136"/>
                    <a:gd name="T9" fmla="*/ 0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80">
                      <a:moveTo>
                        <a:pt x="136" y="0"/>
                      </a:moveTo>
                      <a:lnTo>
                        <a:pt x="45" y="1180"/>
                      </a:lnTo>
                      <a:lnTo>
                        <a:pt x="0" y="1180"/>
                      </a:lnTo>
                      <a:lnTo>
                        <a:pt x="91" y="0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2" name="Freeform 1326">
                  <a:extLst>
                    <a:ext uri="{FF2B5EF4-FFF2-40B4-BE49-F238E27FC236}">
                      <a16:creationId xmlns:a16="http://schemas.microsoft.com/office/drawing/2014/main" id="{BE85BE0F-899F-7466-B910-E0F08F06D8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687" y="595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23 w 114"/>
                    <a:gd name="T3" fmla="*/ 1111 h 1134"/>
                    <a:gd name="T4" fmla="*/ 114 w 114"/>
                    <a:gd name="T5" fmla="*/ 0 h 1134"/>
                    <a:gd name="T6" fmla="*/ 91 w 114"/>
                    <a:gd name="T7" fmla="*/ 0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23" y="1111"/>
                      </a:lnTo>
                      <a:lnTo>
                        <a:pt x="114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3" name="Freeform 1327">
                  <a:extLst>
                    <a:ext uri="{FF2B5EF4-FFF2-40B4-BE49-F238E27FC236}">
                      <a16:creationId xmlns:a16="http://schemas.microsoft.com/office/drawing/2014/main" id="{DA6A8D12-586B-C39B-CB25-4C296CD265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0" y="595"/>
                  <a:ext cx="114" cy="1134"/>
                </a:xfrm>
                <a:custGeom>
                  <a:avLst/>
                  <a:gdLst>
                    <a:gd name="T0" fmla="*/ 0 w 114"/>
                    <a:gd name="T1" fmla="*/ 1134 h 1134"/>
                    <a:gd name="T2" fmla="*/ 91 w 114"/>
                    <a:gd name="T3" fmla="*/ 0 h 1134"/>
                    <a:gd name="T4" fmla="*/ 114 w 114"/>
                    <a:gd name="T5" fmla="*/ 0 h 1134"/>
                    <a:gd name="T6" fmla="*/ 23 w 114"/>
                    <a:gd name="T7" fmla="*/ 1111 h 1134"/>
                    <a:gd name="T8" fmla="*/ 0 w 114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4">
                      <a:moveTo>
                        <a:pt x="0" y="1134"/>
                      </a:moveTo>
                      <a:lnTo>
                        <a:pt x="91" y="0"/>
                      </a:lnTo>
                      <a:lnTo>
                        <a:pt x="114" y="0"/>
                      </a:lnTo>
                      <a:lnTo>
                        <a:pt x="23" y="1111"/>
                      </a:lnTo>
                      <a:lnTo>
                        <a:pt x="0" y="1134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4" name="Freeform 1328">
                  <a:extLst>
                    <a:ext uri="{FF2B5EF4-FFF2-40B4-BE49-F238E27FC236}">
                      <a16:creationId xmlns:a16="http://schemas.microsoft.com/office/drawing/2014/main" id="{0F3F2881-0117-8EE8-C455-D48C8121F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5" y="595"/>
                  <a:ext cx="136" cy="1134"/>
                </a:xfrm>
                <a:custGeom>
                  <a:avLst/>
                  <a:gdLst>
                    <a:gd name="T0" fmla="*/ 45 w 136"/>
                    <a:gd name="T1" fmla="*/ 1134 h 1134"/>
                    <a:gd name="T2" fmla="*/ 136 w 136"/>
                    <a:gd name="T3" fmla="*/ 0 h 1134"/>
                    <a:gd name="T4" fmla="*/ 91 w 136"/>
                    <a:gd name="T5" fmla="*/ 0 h 1134"/>
                    <a:gd name="T6" fmla="*/ 0 w 136"/>
                    <a:gd name="T7" fmla="*/ 1134 h 1134"/>
                    <a:gd name="T8" fmla="*/ 45 w 136"/>
                    <a:gd name="T9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134">
                      <a:moveTo>
                        <a:pt x="45" y="1134"/>
                      </a:move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0" y="1134"/>
                      </a:lnTo>
                      <a:lnTo>
                        <a:pt x="45" y="1134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5" name="Rectangle 1329">
                  <a:extLst>
                    <a:ext uri="{FF2B5EF4-FFF2-40B4-BE49-F238E27FC236}">
                      <a16:creationId xmlns:a16="http://schemas.microsoft.com/office/drawing/2014/main" id="{799DD088-B306-B98B-D328-8967DA6822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63" y="1593"/>
                  <a:ext cx="1814" cy="46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46" name="Rectangle 1330">
                  <a:extLst>
                    <a:ext uri="{FF2B5EF4-FFF2-40B4-BE49-F238E27FC236}">
                      <a16:creationId xmlns:a16="http://schemas.microsoft.com/office/drawing/2014/main" id="{D2D24BEB-8706-778B-4EF4-B380163EE9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" y="549"/>
                  <a:ext cx="1769" cy="45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47" name="Freeform 1331">
                  <a:extLst>
                    <a:ext uri="{FF2B5EF4-FFF2-40B4-BE49-F238E27FC236}">
                      <a16:creationId xmlns:a16="http://schemas.microsoft.com/office/drawing/2014/main" id="{3F7ED99A-E763-906F-2C7B-CF818AAA7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640"/>
                  <a:ext cx="179" cy="227"/>
                </a:xfrm>
                <a:custGeom>
                  <a:avLst/>
                  <a:gdLst>
                    <a:gd name="T0" fmla="*/ 68 w 179"/>
                    <a:gd name="T1" fmla="*/ 0 h 227"/>
                    <a:gd name="T2" fmla="*/ 0 w 179"/>
                    <a:gd name="T3" fmla="*/ 114 h 227"/>
                    <a:gd name="T4" fmla="*/ 68 w 179"/>
                    <a:gd name="T5" fmla="*/ 227 h 227"/>
                    <a:gd name="T6" fmla="*/ 114 w 179"/>
                    <a:gd name="T7" fmla="*/ 227 h 227"/>
                    <a:gd name="T8" fmla="*/ 179 w 179"/>
                    <a:gd name="T9" fmla="*/ 114 h 227"/>
                    <a:gd name="T10" fmla="*/ 113 w 179"/>
                    <a:gd name="T11" fmla="*/ 0 h 227"/>
                    <a:gd name="T12" fmla="*/ 68 w 179"/>
                    <a:gd name="T13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9" h="227">
                      <a:moveTo>
                        <a:pt x="68" y="0"/>
                      </a:moveTo>
                      <a:lnTo>
                        <a:pt x="0" y="114"/>
                      </a:lnTo>
                      <a:lnTo>
                        <a:pt x="68" y="227"/>
                      </a:lnTo>
                      <a:lnTo>
                        <a:pt x="114" y="227"/>
                      </a:lnTo>
                      <a:lnTo>
                        <a:pt x="179" y="114"/>
                      </a:lnTo>
                      <a:lnTo>
                        <a:pt x="113" y="0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8" name="Freeform 1332">
                  <a:extLst>
                    <a:ext uri="{FF2B5EF4-FFF2-40B4-BE49-F238E27FC236}">
                      <a16:creationId xmlns:a16="http://schemas.microsoft.com/office/drawing/2014/main" id="{A7241477-8E89-B450-93D0-8DCC05473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9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9" name="Freeform 1333">
                  <a:extLst>
                    <a:ext uri="{FF2B5EF4-FFF2-40B4-BE49-F238E27FC236}">
                      <a16:creationId xmlns:a16="http://schemas.microsoft.com/office/drawing/2014/main" id="{CFA4B703-3142-A6D2-29FF-0C5F4E60B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6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50" name="Freeform 1334">
                  <a:extLst>
                    <a:ext uri="{FF2B5EF4-FFF2-40B4-BE49-F238E27FC236}">
                      <a16:creationId xmlns:a16="http://schemas.microsoft.com/office/drawing/2014/main" id="{A662967A-DF78-AE0C-9151-225FEF411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3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51" name="Freeform 1335">
                  <a:extLst>
                    <a:ext uri="{FF2B5EF4-FFF2-40B4-BE49-F238E27FC236}">
                      <a16:creationId xmlns:a16="http://schemas.microsoft.com/office/drawing/2014/main" id="{945158E7-FBAC-745E-ECB7-C510BB85A4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006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52" name="Freeform 1336">
                  <a:extLst>
                    <a:ext uri="{FF2B5EF4-FFF2-40B4-BE49-F238E27FC236}">
                      <a16:creationId xmlns:a16="http://schemas.microsoft.com/office/drawing/2014/main" id="{B52EED06-CF78-018B-26B2-9ECB0BF37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33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53" name="Freeform 1337">
                  <a:extLst>
                    <a:ext uri="{FF2B5EF4-FFF2-40B4-BE49-F238E27FC236}">
                      <a16:creationId xmlns:a16="http://schemas.microsoft.com/office/drawing/2014/main" id="{E4D61106-87F0-239F-7B53-31F90D984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460" y="640"/>
                  <a:ext cx="182" cy="227"/>
                </a:xfrm>
                <a:custGeom>
                  <a:avLst/>
                  <a:gdLst>
                    <a:gd name="T0" fmla="*/ 68 w 182"/>
                    <a:gd name="T1" fmla="*/ 227 h 227"/>
                    <a:gd name="T2" fmla="*/ 0 w 182"/>
                    <a:gd name="T3" fmla="*/ 114 h 227"/>
                    <a:gd name="T4" fmla="*/ 68 w 182"/>
                    <a:gd name="T5" fmla="*/ 0 h 227"/>
                    <a:gd name="T6" fmla="*/ 182 w 182"/>
                    <a:gd name="T7" fmla="*/ 0 h 227"/>
                    <a:gd name="T8" fmla="*/ 114 w 182"/>
                    <a:gd name="T9" fmla="*/ 114 h 227"/>
                    <a:gd name="T10" fmla="*/ 182 w 182"/>
                    <a:gd name="T11" fmla="*/ 227 h 227"/>
                    <a:gd name="T12" fmla="*/ 68 w 182"/>
                    <a:gd name="T13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" h="227">
                      <a:moveTo>
                        <a:pt x="68" y="227"/>
                      </a:moveTo>
                      <a:lnTo>
                        <a:pt x="0" y="114"/>
                      </a:lnTo>
                      <a:lnTo>
                        <a:pt x="68" y="0"/>
                      </a:lnTo>
                      <a:lnTo>
                        <a:pt x="182" y="0"/>
                      </a:lnTo>
                      <a:lnTo>
                        <a:pt x="114" y="114"/>
                      </a:lnTo>
                      <a:lnTo>
                        <a:pt x="182" y="227"/>
                      </a:lnTo>
                      <a:lnTo>
                        <a:pt x="68" y="227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498" name="WordArt 1282">
              <a:extLst>
                <a:ext uri="{FF2B5EF4-FFF2-40B4-BE49-F238E27FC236}">
                  <a16:creationId xmlns:a16="http://schemas.microsoft.com/office/drawing/2014/main" id="{A9C5B03E-34A1-5E07-7442-E38D0E8D8B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7" y="283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</a:t>
              </a:r>
            </a:p>
          </p:txBody>
        </p:sp>
        <p:sp>
          <p:nvSpPr>
            <p:cNvPr id="12375" name="WordArt 2135">
              <a:extLst>
                <a:ext uri="{FF2B5EF4-FFF2-40B4-BE49-F238E27FC236}">
                  <a16:creationId xmlns:a16="http://schemas.microsoft.com/office/drawing/2014/main" id="{207147D6-4498-4FAE-731F-E6A9E22A94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7" y="283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</a:t>
              </a:r>
            </a:p>
          </p:txBody>
        </p:sp>
      </p:grpSp>
      <p:grpSp>
        <p:nvGrpSpPr>
          <p:cNvPr id="12658" name="Group 2418">
            <a:extLst>
              <a:ext uri="{FF2B5EF4-FFF2-40B4-BE49-F238E27FC236}">
                <a16:creationId xmlns:a16="http://schemas.microsoft.com/office/drawing/2014/main" id="{104E7122-8795-69A1-EDFE-D0C925A4DFFC}"/>
              </a:ext>
            </a:extLst>
          </p:cNvPr>
          <p:cNvGrpSpPr>
            <a:grpSpLocks/>
          </p:cNvGrpSpPr>
          <p:nvPr/>
        </p:nvGrpSpPr>
        <p:grpSpPr bwMode="auto">
          <a:xfrm>
            <a:off x="6738938" y="4292600"/>
            <a:ext cx="400050" cy="358775"/>
            <a:chOff x="4245" y="2704"/>
            <a:chExt cx="252" cy="226"/>
          </a:xfrm>
        </p:grpSpPr>
        <p:grpSp>
          <p:nvGrpSpPr>
            <p:cNvPr id="11124" name="Group 1908">
              <a:extLst>
                <a:ext uri="{FF2B5EF4-FFF2-40B4-BE49-F238E27FC236}">
                  <a16:creationId xmlns:a16="http://schemas.microsoft.com/office/drawing/2014/main" id="{747367ED-DE50-74CC-2117-C8426E5A1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1" y="2704"/>
              <a:ext cx="181" cy="181"/>
              <a:chOff x="4027" y="3385"/>
              <a:chExt cx="226" cy="226"/>
            </a:xfrm>
          </p:grpSpPr>
          <p:sp>
            <p:nvSpPr>
              <p:cNvPr id="11125" name="Oval 1909">
                <a:extLst>
                  <a:ext uri="{FF2B5EF4-FFF2-40B4-BE49-F238E27FC236}">
                    <a16:creationId xmlns:a16="http://schemas.microsoft.com/office/drawing/2014/main" id="{B6FD19C6-DA5A-08FC-6091-FF2EF0630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385"/>
                <a:ext cx="226" cy="226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126" name="Group 1910">
                <a:extLst>
                  <a:ext uri="{FF2B5EF4-FFF2-40B4-BE49-F238E27FC236}">
                    <a16:creationId xmlns:a16="http://schemas.microsoft.com/office/drawing/2014/main" id="{38E01944-48AF-24CA-A401-F9D74A335C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3385"/>
                <a:ext cx="226" cy="226"/>
                <a:chOff x="2666" y="618"/>
                <a:chExt cx="726" cy="726"/>
              </a:xfrm>
            </p:grpSpPr>
            <p:sp>
              <p:nvSpPr>
                <p:cNvPr id="11127" name="Oval 1911">
                  <a:extLst>
                    <a:ext uri="{FF2B5EF4-FFF2-40B4-BE49-F238E27FC236}">
                      <a16:creationId xmlns:a16="http://schemas.microsoft.com/office/drawing/2014/main" id="{DB0C7485-1410-BA33-8420-3F38D8B3DB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618"/>
                  <a:ext cx="726" cy="72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28" name="Oval 1912">
                  <a:extLst>
                    <a:ext uri="{FF2B5EF4-FFF2-40B4-BE49-F238E27FC236}">
                      <a16:creationId xmlns:a16="http://schemas.microsoft.com/office/drawing/2014/main" id="{21E085A0-A58F-0DEF-357F-DE4DA7786E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641"/>
                  <a:ext cx="680" cy="68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tint val="41176"/>
                        <a:invGamma/>
                      </a:srgbClr>
                    </a:gs>
                    <a:gs pos="100000">
                      <a:srgbClr val="DDDDDD"/>
                    </a:gs>
                  </a:gsLst>
                  <a:path path="shape">
                    <a:fillToRect l="50000" t="50000" r="50000" b="50000"/>
                  </a:path>
                </a:gra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29" name="Oval 1913">
                  <a:extLst>
                    <a:ext uri="{FF2B5EF4-FFF2-40B4-BE49-F238E27FC236}">
                      <a16:creationId xmlns:a16="http://schemas.microsoft.com/office/drawing/2014/main" id="{5EF90391-2703-484E-518E-32E884E7AB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845"/>
                  <a:ext cx="272" cy="272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30" name="Oval 1914">
                  <a:extLst>
                    <a:ext uri="{FF2B5EF4-FFF2-40B4-BE49-F238E27FC236}">
                      <a16:creationId xmlns:a16="http://schemas.microsoft.com/office/drawing/2014/main" id="{AE583592-97C8-E26A-16BF-D815248C2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9" y="891"/>
                  <a:ext cx="181" cy="181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385" name="Group 2145">
              <a:extLst>
                <a:ext uri="{FF2B5EF4-FFF2-40B4-BE49-F238E27FC236}">
                  <a16:creationId xmlns:a16="http://schemas.microsoft.com/office/drawing/2014/main" id="{49029DC0-9476-9792-8393-0E7F81F69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2836"/>
              <a:ext cx="252" cy="94"/>
              <a:chOff x="4256" y="2836"/>
              <a:chExt cx="252" cy="94"/>
            </a:xfrm>
          </p:grpSpPr>
          <p:sp>
            <p:nvSpPr>
              <p:cNvPr id="10499" name="WordArt 1283">
                <a:extLst>
                  <a:ext uri="{FF2B5EF4-FFF2-40B4-BE49-F238E27FC236}">
                    <a16:creationId xmlns:a16="http://schemas.microsoft.com/office/drawing/2014/main" id="{A862827C-8CF2-1C6A-3E3A-B4C4BEA303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28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バックアップ</a:t>
                </a:r>
              </a:p>
            </p:txBody>
          </p:sp>
          <p:sp>
            <p:nvSpPr>
              <p:cNvPr id="12376" name="WordArt 2136">
                <a:extLst>
                  <a:ext uri="{FF2B5EF4-FFF2-40B4-BE49-F238E27FC236}">
                    <a16:creationId xmlns:a16="http://schemas.microsoft.com/office/drawing/2014/main" id="{E220D892-CD96-133F-294D-ED17067A79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28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バックアップ</a:t>
                </a:r>
              </a:p>
            </p:txBody>
          </p:sp>
        </p:grpSp>
      </p:grpSp>
      <p:grpSp>
        <p:nvGrpSpPr>
          <p:cNvPr id="12663" name="Group 2423">
            <a:extLst>
              <a:ext uri="{FF2B5EF4-FFF2-40B4-BE49-F238E27FC236}">
                <a16:creationId xmlns:a16="http://schemas.microsoft.com/office/drawing/2014/main" id="{D4CC2104-0A3F-8D14-CACC-A53EFB8B6EF4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4235450"/>
            <a:ext cx="400050" cy="415925"/>
            <a:chOff x="4741" y="2668"/>
            <a:chExt cx="252" cy="262"/>
          </a:xfrm>
        </p:grpSpPr>
        <p:grpSp>
          <p:nvGrpSpPr>
            <p:cNvPr id="12399" name="Group 2159">
              <a:extLst>
                <a:ext uri="{FF2B5EF4-FFF2-40B4-BE49-F238E27FC236}">
                  <a16:creationId xmlns:a16="http://schemas.microsoft.com/office/drawing/2014/main" id="{76EE95AD-0534-12D7-F334-2401B314A1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2" y="2668"/>
              <a:ext cx="229" cy="172"/>
              <a:chOff x="4073" y="572"/>
              <a:chExt cx="319" cy="239"/>
            </a:xfrm>
          </p:grpSpPr>
          <p:sp>
            <p:nvSpPr>
              <p:cNvPr id="12400" name="AutoShape 2160">
                <a:extLst>
                  <a:ext uri="{FF2B5EF4-FFF2-40B4-BE49-F238E27FC236}">
                    <a16:creationId xmlns:a16="http://schemas.microsoft.com/office/drawing/2014/main" id="{BDBF2A3D-439C-FA02-5E2A-9CA5D0F7D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572"/>
                <a:ext cx="319" cy="239"/>
              </a:xfrm>
              <a:prstGeom prst="can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01" name="AutoShape 2161">
                <a:extLst>
                  <a:ext uri="{FF2B5EF4-FFF2-40B4-BE49-F238E27FC236}">
                    <a16:creationId xmlns:a16="http://schemas.microsoft.com/office/drawing/2014/main" id="{9A61A98E-05D9-3F03-66AC-7665F45C3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572"/>
                <a:ext cx="319" cy="239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6699FF"/>
                  </a:gs>
                  <a:gs pos="50000">
                    <a:schemeClr val="accent1"/>
                  </a:gs>
                  <a:gs pos="100000">
                    <a:srgbClr val="6699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500" name="WordArt 1284">
              <a:extLst>
                <a:ext uri="{FF2B5EF4-FFF2-40B4-BE49-F238E27FC236}">
                  <a16:creationId xmlns:a16="http://schemas.microsoft.com/office/drawing/2014/main" id="{96331C68-338A-0DCB-FA73-BFCA2331A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2836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データ管理</a:t>
              </a:r>
            </a:p>
          </p:txBody>
        </p:sp>
        <p:sp>
          <p:nvSpPr>
            <p:cNvPr id="12377" name="WordArt 2137">
              <a:extLst>
                <a:ext uri="{FF2B5EF4-FFF2-40B4-BE49-F238E27FC236}">
                  <a16:creationId xmlns:a16="http://schemas.microsoft.com/office/drawing/2014/main" id="{D278A325-9B99-6B82-4E16-9EBEA4DD4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2836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データ管理</a:t>
              </a:r>
            </a:p>
          </p:txBody>
        </p:sp>
      </p:grpSp>
      <p:grpSp>
        <p:nvGrpSpPr>
          <p:cNvPr id="12668" name="Group 2428">
            <a:extLst>
              <a:ext uri="{FF2B5EF4-FFF2-40B4-BE49-F238E27FC236}">
                <a16:creationId xmlns:a16="http://schemas.microsoft.com/office/drawing/2014/main" id="{9F1D97EB-771D-8630-82E8-8CC620BEBACB}"/>
              </a:ext>
            </a:extLst>
          </p:cNvPr>
          <p:cNvGrpSpPr>
            <a:grpSpLocks/>
          </p:cNvGrpSpPr>
          <p:nvPr/>
        </p:nvGrpSpPr>
        <p:grpSpPr bwMode="auto">
          <a:xfrm>
            <a:off x="8294688" y="4330700"/>
            <a:ext cx="431800" cy="320675"/>
            <a:chOff x="5225" y="2728"/>
            <a:chExt cx="272" cy="202"/>
          </a:xfrm>
        </p:grpSpPr>
        <p:grpSp>
          <p:nvGrpSpPr>
            <p:cNvPr id="10780" name="Group 1564">
              <a:extLst>
                <a:ext uri="{FF2B5EF4-FFF2-40B4-BE49-F238E27FC236}">
                  <a16:creationId xmlns:a16="http://schemas.microsoft.com/office/drawing/2014/main" id="{6DA0BB5A-AE5B-FFBC-3673-5448770BCB2C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5282" y="2671"/>
              <a:ext cx="158" cy="272"/>
              <a:chOff x="2167" y="1616"/>
              <a:chExt cx="371" cy="636"/>
            </a:xfrm>
          </p:grpSpPr>
          <p:grpSp>
            <p:nvGrpSpPr>
              <p:cNvPr id="10781" name="Group 1565">
                <a:extLst>
                  <a:ext uri="{FF2B5EF4-FFF2-40B4-BE49-F238E27FC236}">
                    <a16:creationId xmlns:a16="http://schemas.microsoft.com/office/drawing/2014/main" id="{297708A8-80E1-3F6A-FF03-47058842F2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10782" name="Oval 1566">
                  <a:extLst>
                    <a:ext uri="{FF2B5EF4-FFF2-40B4-BE49-F238E27FC236}">
                      <a16:creationId xmlns:a16="http://schemas.microsoft.com/office/drawing/2014/main" id="{F8ECA2CB-33A5-1EC9-031C-BA190E4C9B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83" name="Rectangle 1567">
                  <a:extLst>
                    <a:ext uri="{FF2B5EF4-FFF2-40B4-BE49-F238E27FC236}">
                      <a16:creationId xmlns:a16="http://schemas.microsoft.com/office/drawing/2014/main" id="{BA3A304C-7499-8AF5-4656-5548343561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84" name="Rectangle 1568">
                  <a:extLst>
                    <a:ext uri="{FF2B5EF4-FFF2-40B4-BE49-F238E27FC236}">
                      <a16:creationId xmlns:a16="http://schemas.microsoft.com/office/drawing/2014/main" id="{16F24BF3-0493-B155-C27A-621D9A564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85" name="Group 1569">
                <a:extLst>
                  <a:ext uri="{FF2B5EF4-FFF2-40B4-BE49-F238E27FC236}">
                    <a16:creationId xmlns:a16="http://schemas.microsoft.com/office/drawing/2014/main" id="{A480CA13-ECA5-C44C-62EB-302424D31E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10786" name="Rectangle 1570">
                  <a:extLst>
                    <a:ext uri="{FF2B5EF4-FFF2-40B4-BE49-F238E27FC236}">
                      <a16:creationId xmlns:a16="http://schemas.microsoft.com/office/drawing/2014/main" id="{1C81E1D7-01DB-B14E-3E5C-0CF8D9251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87" name="Oval 1571">
                  <a:extLst>
                    <a:ext uri="{FF2B5EF4-FFF2-40B4-BE49-F238E27FC236}">
                      <a16:creationId xmlns:a16="http://schemas.microsoft.com/office/drawing/2014/main" id="{092015E6-6AD2-3939-6153-B801DFC572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88" name="AutoShape 1572">
                  <a:extLst>
                    <a:ext uri="{FF2B5EF4-FFF2-40B4-BE49-F238E27FC236}">
                      <a16:creationId xmlns:a16="http://schemas.microsoft.com/office/drawing/2014/main" id="{C8C0FBD6-4E8A-6131-C3FC-B10E1D1D88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89" name="Rectangle 1573">
                  <a:extLst>
                    <a:ext uri="{FF2B5EF4-FFF2-40B4-BE49-F238E27FC236}">
                      <a16:creationId xmlns:a16="http://schemas.microsoft.com/office/drawing/2014/main" id="{B2A777C0-A2B3-ACB2-42EE-B4DEB650E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396" name="Group 2156">
              <a:extLst>
                <a:ext uri="{FF2B5EF4-FFF2-40B4-BE49-F238E27FC236}">
                  <a16:creationId xmlns:a16="http://schemas.microsoft.com/office/drawing/2014/main" id="{A2FE3643-5772-3DF1-26DE-7CB1F2EF54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5" y="2836"/>
              <a:ext cx="252" cy="94"/>
              <a:chOff x="5236" y="2836"/>
              <a:chExt cx="252" cy="94"/>
            </a:xfrm>
          </p:grpSpPr>
          <p:sp>
            <p:nvSpPr>
              <p:cNvPr id="10501" name="WordArt 1285">
                <a:extLst>
                  <a:ext uri="{FF2B5EF4-FFF2-40B4-BE49-F238E27FC236}">
                    <a16:creationId xmlns:a16="http://schemas.microsoft.com/office/drawing/2014/main" id="{C83F264D-59EB-C459-6558-96693D019B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28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検品</a:t>
                </a:r>
              </a:p>
            </p:txBody>
          </p:sp>
          <p:sp>
            <p:nvSpPr>
              <p:cNvPr id="12378" name="WordArt 2138">
                <a:extLst>
                  <a:ext uri="{FF2B5EF4-FFF2-40B4-BE49-F238E27FC236}">
                    <a16:creationId xmlns:a16="http://schemas.microsoft.com/office/drawing/2014/main" id="{A98B5E9E-5E52-5995-060A-7F0846D3F0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28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検品</a:t>
                </a:r>
              </a:p>
            </p:txBody>
          </p:sp>
        </p:grpSp>
      </p:grpSp>
      <p:grpSp>
        <p:nvGrpSpPr>
          <p:cNvPr id="12632" name="Group 2392">
            <a:extLst>
              <a:ext uri="{FF2B5EF4-FFF2-40B4-BE49-F238E27FC236}">
                <a16:creationId xmlns:a16="http://schemas.microsoft.com/office/drawing/2014/main" id="{B3343089-1EF0-93A6-9492-FB945FB8AD06}"/>
              </a:ext>
            </a:extLst>
          </p:cNvPr>
          <p:cNvGrpSpPr>
            <a:grpSpLocks/>
          </p:cNvGrpSpPr>
          <p:nvPr/>
        </p:nvGrpSpPr>
        <p:grpSpPr bwMode="auto">
          <a:xfrm>
            <a:off x="2101850" y="4297363"/>
            <a:ext cx="400050" cy="355600"/>
            <a:chOff x="1324" y="2707"/>
            <a:chExt cx="252" cy="224"/>
          </a:xfrm>
        </p:grpSpPr>
        <p:grpSp>
          <p:nvGrpSpPr>
            <p:cNvPr id="10508" name="Group 1292">
              <a:extLst>
                <a:ext uri="{FF2B5EF4-FFF2-40B4-BE49-F238E27FC236}">
                  <a16:creationId xmlns:a16="http://schemas.microsoft.com/office/drawing/2014/main" id="{D4C6D98E-335A-A5B9-A7C8-8D2C7DD20B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2" y="2707"/>
              <a:ext cx="157" cy="133"/>
              <a:chOff x="1351" y="3090"/>
              <a:chExt cx="703" cy="816"/>
            </a:xfrm>
          </p:grpSpPr>
          <p:sp>
            <p:nvSpPr>
              <p:cNvPr id="10509" name="AutoShape 1293">
                <a:extLst>
                  <a:ext uri="{FF2B5EF4-FFF2-40B4-BE49-F238E27FC236}">
                    <a16:creationId xmlns:a16="http://schemas.microsoft.com/office/drawing/2014/main" id="{4218899E-80B6-520D-9A32-D66F6FC1D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3566"/>
                <a:ext cx="703" cy="34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0" name="AutoShape 1294">
                <a:extLst>
                  <a:ext uri="{FF2B5EF4-FFF2-40B4-BE49-F238E27FC236}">
                    <a16:creationId xmlns:a16="http://schemas.microsoft.com/office/drawing/2014/main" id="{BA4DA7BF-BB4F-8769-6E01-E56A7798E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3566"/>
                <a:ext cx="703" cy="3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511" name="Group 1295">
                <a:extLst>
                  <a:ext uri="{FF2B5EF4-FFF2-40B4-BE49-F238E27FC236}">
                    <a16:creationId xmlns:a16="http://schemas.microsoft.com/office/drawing/2014/main" id="{644DF8F4-DB8F-CF7A-3E89-2D42653561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2" y="3090"/>
                <a:ext cx="521" cy="748"/>
                <a:chOff x="1442" y="3090"/>
                <a:chExt cx="521" cy="748"/>
              </a:xfrm>
            </p:grpSpPr>
            <p:sp>
              <p:nvSpPr>
                <p:cNvPr id="10512" name="Oval 1296">
                  <a:extLst>
                    <a:ext uri="{FF2B5EF4-FFF2-40B4-BE49-F238E27FC236}">
                      <a16:creationId xmlns:a16="http://schemas.microsoft.com/office/drawing/2014/main" id="{7B2A8827-49D1-576B-D416-7F6499CC00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3090"/>
                  <a:ext cx="68" cy="6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13" name="Oval 1297">
                  <a:extLst>
                    <a:ext uri="{FF2B5EF4-FFF2-40B4-BE49-F238E27FC236}">
                      <a16:creationId xmlns:a16="http://schemas.microsoft.com/office/drawing/2014/main" id="{9A44C11A-F8B6-D980-FD3F-B767E806B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543"/>
                  <a:ext cx="521" cy="29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14" name="Freeform 1298">
                  <a:extLst>
                    <a:ext uri="{FF2B5EF4-FFF2-40B4-BE49-F238E27FC236}">
                      <a16:creationId xmlns:a16="http://schemas.microsoft.com/office/drawing/2014/main" id="{838E9341-C3AD-3149-B0CE-A06677B0BE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113"/>
                  <a:ext cx="521" cy="567"/>
                </a:xfrm>
                <a:custGeom>
                  <a:avLst/>
                  <a:gdLst>
                    <a:gd name="T0" fmla="*/ 0 w 521"/>
                    <a:gd name="T1" fmla="*/ 567 h 567"/>
                    <a:gd name="T2" fmla="*/ 521 w 521"/>
                    <a:gd name="T3" fmla="*/ 567 h 567"/>
                    <a:gd name="T4" fmla="*/ 295 w 521"/>
                    <a:gd name="T5" fmla="*/ 0 h 567"/>
                    <a:gd name="T6" fmla="*/ 227 w 521"/>
                    <a:gd name="T7" fmla="*/ 0 h 567"/>
                    <a:gd name="T8" fmla="*/ 0 w 521"/>
                    <a:gd name="T9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1" h="567">
                      <a:moveTo>
                        <a:pt x="0" y="567"/>
                      </a:moveTo>
                      <a:lnTo>
                        <a:pt x="521" y="567"/>
                      </a:lnTo>
                      <a:lnTo>
                        <a:pt x="295" y="0"/>
                      </a:lnTo>
                      <a:lnTo>
                        <a:pt x="227" y="0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15" name="Group 1299">
                <a:extLst>
                  <a:ext uri="{FF2B5EF4-FFF2-40B4-BE49-F238E27FC236}">
                    <a16:creationId xmlns:a16="http://schemas.microsoft.com/office/drawing/2014/main" id="{091419E3-5DC1-37C5-8611-AB850EE99A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2" y="3090"/>
                <a:ext cx="521" cy="748"/>
                <a:chOff x="1442" y="3090"/>
                <a:chExt cx="521" cy="748"/>
              </a:xfrm>
            </p:grpSpPr>
            <p:sp>
              <p:nvSpPr>
                <p:cNvPr id="10516" name="Oval 1300">
                  <a:extLst>
                    <a:ext uri="{FF2B5EF4-FFF2-40B4-BE49-F238E27FC236}">
                      <a16:creationId xmlns:a16="http://schemas.microsoft.com/office/drawing/2014/main" id="{A9F1B483-3322-9D3E-2F7B-12E51248B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3090"/>
                  <a:ext cx="68" cy="68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17" name="Oval 1301">
                  <a:extLst>
                    <a:ext uri="{FF2B5EF4-FFF2-40B4-BE49-F238E27FC236}">
                      <a16:creationId xmlns:a16="http://schemas.microsoft.com/office/drawing/2014/main" id="{46F0050D-F057-371B-1D4F-E72EC87B36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3543"/>
                  <a:ext cx="521" cy="29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18" name="Freeform 1302">
                  <a:extLst>
                    <a:ext uri="{FF2B5EF4-FFF2-40B4-BE49-F238E27FC236}">
                      <a16:creationId xmlns:a16="http://schemas.microsoft.com/office/drawing/2014/main" id="{3BD277CC-DF59-A6F7-6534-95803E695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113"/>
                  <a:ext cx="521" cy="567"/>
                </a:xfrm>
                <a:custGeom>
                  <a:avLst/>
                  <a:gdLst>
                    <a:gd name="T0" fmla="*/ 0 w 521"/>
                    <a:gd name="T1" fmla="*/ 567 h 567"/>
                    <a:gd name="T2" fmla="*/ 521 w 521"/>
                    <a:gd name="T3" fmla="*/ 567 h 567"/>
                    <a:gd name="T4" fmla="*/ 295 w 521"/>
                    <a:gd name="T5" fmla="*/ 0 h 567"/>
                    <a:gd name="T6" fmla="*/ 227 w 521"/>
                    <a:gd name="T7" fmla="*/ 0 h 567"/>
                    <a:gd name="T8" fmla="*/ 0 w 521"/>
                    <a:gd name="T9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1" h="567">
                      <a:moveTo>
                        <a:pt x="0" y="567"/>
                      </a:moveTo>
                      <a:lnTo>
                        <a:pt x="521" y="567"/>
                      </a:lnTo>
                      <a:lnTo>
                        <a:pt x="295" y="0"/>
                      </a:lnTo>
                      <a:lnTo>
                        <a:pt x="227" y="0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504" name="WordArt 1288">
              <a:extLst>
                <a:ext uri="{FF2B5EF4-FFF2-40B4-BE49-F238E27FC236}">
                  <a16:creationId xmlns:a16="http://schemas.microsoft.com/office/drawing/2014/main" id="{F4234410-2C2B-AEA6-040E-09F8CC42C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4" y="283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折返し</a:t>
              </a:r>
            </a:p>
          </p:txBody>
        </p:sp>
        <p:sp>
          <p:nvSpPr>
            <p:cNvPr id="12380" name="WordArt 2140">
              <a:extLst>
                <a:ext uri="{FF2B5EF4-FFF2-40B4-BE49-F238E27FC236}">
                  <a16:creationId xmlns:a16="http://schemas.microsoft.com/office/drawing/2014/main" id="{B834AB55-E0D2-1E2A-F32C-A765BC8B6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24" y="283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折返し</a:t>
              </a:r>
            </a:p>
          </p:txBody>
        </p:sp>
      </p:grpSp>
      <p:grpSp>
        <p:nvGrpSpPr>
          <p:cNvPr id="12648" name="Group 2408">
            <a:extLst>
              <a:ext uri="{FF2B5EF4-FFF2-40B4-BE49-F238E27FC236}">
                <a16:creationId xmlns:a16="http://schemas.microsoft.com/office/drawing/2014/main" id="{4680433E-D5CF-9C0D-F4FF-B81CADCDFF56}"/>
              </a:ext>
            </a:extLst>
          </p:cNvPr>
          <p:cNvGrpSpPr>
            <a:grpSpLocks/>
          </p:cNvGrpSpPr>
          <p:nvPr/>
        </p:nvGrpSpPr>
        <p:grpSpPr bwMode="auto">
          <a:xfrm>
            <a:off x="5184775" y="4294188"/>
            <a:ext cx="400050" cy="352425"/>
            <a:chOff x="3266" y="2705"/>
            <a:chExt cx="252" cy="222"/>
          </a:xfrm>
        </p:grpSpPr>
        <p:grpSp>
          <p:nvGrpSpPr>
            <p:cNvPr id="10807" name="Group 1591">
              <a:extLst>
                <a:ext uri="{FF2B5EF4-FFF2-40B4-BE49-F238E27FC236}">
                  <a16:creationId xmlns:a16="http://schemas.microsoft.com/office/drawing/2014/main" id="{FFCAA54C-4948-7F08-8B89-F6EB6493E5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2705"/>
              <a:ext cx="226" cy="181"/>
              <a:chOff x="444" y="618"/>
              <a:chExt cx="638" cy="772"/>
            </a:xfrm>
          </p:grpSpPr>
          <p:sp>
            <p:nvSpPr>
              <p:cNvPr id="10808" name="Freeform 1592">
                <a:extLst>
                  <a:ext uri="{FF2B5EF4-FFF2-40B4-BE49-F238E27FC236}">
                    <a16:creationId xmlns:a16="http://schemas.microsoft.com/office/drawing/2014/main" id="{72E4B13A-D122-9212-CFC3-B32659B28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5411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09" name="Freeform 1593">
                <a:extLst>
                  <a:ext uri="{FF2B5EF4-FFF2-40B4-BE49-F238E27FC236}">
                    <a16:creationId xmlns:a16="http://schemas.microsoft.com/office/drawing/2014/main" id="{13A95CF9-4052-F989-47ED-45DD62214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1299"/>
                <a:ext cx="97" cy="91"/>
              </a:xfrm>
              <a:custGeom>
                <a:avLst/>
                <a:gdLst>
                  <a:gd name="T0" fmla="*/ 90 w 90"/>
                  <a:gd name="T1" fmla="*/ 0 h 91"/>
                  <a:gd name="T2" fmla="*/ 0 w 90"/>
                  <a:gd name="T3" fmla="*/ 0 h 91"/>
                  <a:gd name="T4" fmla="*/ 0 w 90"/>
                  <a:gd name="T5" fmla="*/ 91 h 91"/>
                  <a:gd name="T6" fmla="*/ 90 w 90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1">
                    <a:moveTo>
                      <a:pt x="90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0" name="Line 1594">
                <a:extLst>
                  <a:ext uri="{FF2B5EF4-FFF2-40B4-BE49-F238E27FC236}">
                    <a16:creationId xmlns:a16="http://schemas.microsoft.com/office/drawing/2014/main" id="{418C174C-189A-3762-0C40-E5622DB3DD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4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1" name="Line 1595">
                <a:extLst>
                  <a:ext uri="{FF2B5EF4-FFF2-40B4-BE49-F238E27FC236}">
                    <a16:creationId xmlns:a16="http://schemas.microsoft.com/office/drawing/2014/main" id="{55C01CC4-B521-E940-7458-71526FA71D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90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2" name="Line 1596">
                <a:extLst>
                  <a:ext uri="{FF2B5EF4-FFF2-40B4-BE49-F238E27FC236}">
                    <a16:creationId xmlns:a16="http://schemas.microsoft.com/office/drawing/2014/main" id="{12C1D499-FC90-6A99-2172-570266CD3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3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3" name="Line 1597">
                <a:extLst>
                  <a:ext uri="{FF2B5EF4-FFF2-40B4-BE49-F238E27FC236}">
                    <a16:creationId xmlns:a16="http://schemas.microsoft.com/office/drawing/2014/main" id="{DEE92393-C05B-274F-4BEF-205460C57D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8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4" name="Line 1598">
                <a:extLst>
                  <a:ext uri="{FF2B5EF4-FFF2-40B4-BE49-F238E27FC236}">
                    <a16:creationId xmlns:a16="http://schemas.microsoft.com/office/drawing/2014/main" id="{C42B1C75-3347-C367-3921-77ACDE884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26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5" name="Line 1599">
                <a:extLst>
                  <a:ext uri="{FF2B5EF4-FFF2-40B4-BE49-F238E27FC236}">
                    <a16:creationId xmlns:a16="http://schemas.microsoft.com/office/drawing/2014/main" id="{901F7AA4-2255-DB37-33F3-A4C61F289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7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6" name="Line 1600">
                <a:extLst>
                  <a:ext uri="{FF2B5EF4-FFF2-40B4-BE49-F238E27FC236}">
                    <a16:creationId xmlns:a16="http://schemas.microsoft.com/office/drawing/2014/main" id="{B3E07B2B-A953-4144-B25E-7E9985575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17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7" name="Line 1601">
                <a:extLst>
                  <a:ext uri="{FF2B5EF4-FFF2-40B4-BE49-F238E27FC236}">
                    <a16:creationId xmlns:a16="http://schemas.microsoft.com/office/drawing/2014/main" id="{8D97AB53-3794-54D2-6FF3-EDDE532A3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62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8" name="Line 1602">
                <a:extLst>
                  <a:ext uri="{FF2B5EF4-FFF2-40B4-BE49-F238E27FC236}">
                    <a16:creationId xmlns:a16="http://schemas.microsoft.com/office/drawing/2014/main" id="{382F0123-A10B-89BC-A0FA-76D1EAA5E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208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9" name="Rectangle 1603">
                <a:extLst>
                  <a:ext uri="{FF2B5EF4-FFF2-40B4-BE49-F238E27FC236}">
                    <a16:creationId xmlns:a16="http://schemas.microsoft.com/office/drawing/2014/main" id="{1D34D052-0BA5-7618-13ED-4C6D204C5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0" name="Rectangle 1604">
                <a:extLst>
                  <a:ext uri="{FF2B5EF4-FFF2-40B4-BE49-F238E27FC236}">
                    <a16:creationId xmlns:a16="http://schemas.microsoft.com/office/drawing/2014/main" id="{050B615B-3AFA-D695-361F-5C961BD20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1" name="Rectangle 1605">
                <a:extLst>
                  <a:ext uri="{FF2B5EF4-FFF2-40B4-BE49-F238E27FC236}">
                    <a16:creationId xmlns:a16="http://schemas.microsoft.com/office/drawing/2014/main" id="{22C53C39-E35C-FE17-5788-53C22FE0A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2" name="Freeform 1606">
                <a:extLst>
                  <a:ext uri="{FF2B5EF4-FFF2-40B4-BE49-F238E27FC236}">
                    <a16:creationId xmlns:a16="http://schemas.microsoft.com/office/drawing/2014/main" id="{2E92FFA0-8363-3363-E2C6-0074D3A5A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DDD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823" name="WordArt 1607">
              <a:extLst>
                <a:ext uri="{FF2B5EF4-FFF2-40B4-BE49-F238E27FC236}">
                  <a16:creationId xmlns:a16="http://schemas.microsoft.com/office/drawing/2014/main" id="{49B16E9D-CC35-2406-34AD-CE23ADEB0F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6" y="283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仮見積</a:t>
              </a:r>
            </a:p>
          </p:txBody>
        </p:sp>
        <p:sp>
          <p:nvSpPr>
            <p:cNvPr id="12382" name="WordArt 2142">
              <a:extLst>
                <a:ext uri="{FF2B5EF4-FFF2-40B4-BE49-F238E27FC236}">
                  <a16:creationId xmlns:a16="http://schemas.microsoft.com/office/drawing/2014/main" id="{73916AF0-DB8B-8126-68AB-20D204E78F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6" y="283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仮見積</a:t>
              </a:r>
            </a:p>
          </p:txBody>
        </p:sp>
      </p:grpSp>
      <p:grpSp>
        <p:nvGrpSpPr>
          <p:cNvPr id="12653" name="Group 2413">
            <a:extLst>
              <a:ext uri="{FF2B5EF4-FFF2-40B4-BE49-F238E27FC236}">
                <a16:creationId xmlns:a16="http://schemas.microsoft.com/office/drawing/2014/main" id="{04E61B18-B946-BF45-90CE-7A2145AA8849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4294188"/>
            <a:ext cx="400050" cy="352425"/>
            <a:chOff x="3765" y="2705"/>
            <a:chExt cx="252" cy="222"/>
          </a:xfrm>
        </p:grpSpPr>
        <p:grpSp>
          <p:nvGrpSpPr>
            <p:cNvPr id="10790" name="Group 1574">
              <a:extLst>
                <a:ext uri="{FF2B5EF4-FFF2-40B4-BE49-F238E27FC236}">
                  <a16:creationId xmlns:a16="http://schemas.microsoft.com/office/drawing/2014/main" id="{05252A2A-34FF-AD3A-487E-17DD50A7A0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8" y="2705"/>
              <a:ext cx="226" cy="181"/>
              <a:chOff x="444" y="618"/>
              <a:chExt cx="638" cy="772"/>
            </a:xfrm>
          </p:grpSpPr>
          <p:sp>
            <p:nvSpPr>
              <p:cNvPr id="10791" name="Freeform 1575">
                <a:extLst>
                  <a:ext uri="{FF2B5EF4-FFF2-40B4-BE49-F238E27FC236}">
                    <a16:creationId xmlns:a16="http://schemas.microsoft.com/office/drawing/2014/main" id="{7F568804-3B0B-0582-D371-B5C49D93F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54118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2" name="Freeform 1576">
                <a:extLst>
                  <a:ext uri="{FF2B5EF4-FFF2-40B4-BE49-F238E27FC236}">
                    <a16:creationId xmlns:a16="http://schemas.microsoft.com/office/drawing/2014/main" id="{BD921769-B518-F232-B4E1-057FD67A5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" y="1299"/>
                <a:ext cx="97" cy="91"/>
              </a:xfrm>
              <a:custGeom>
                <a:avLst/>
                <a:gdLst>
                  <a:gd name="T0" fmla="*/ 90 w 90"/>
                  <a:gd name="T1" fmla="*/ 0 h 91"/>
                  <a:gd name="T2" fmla="*/ 0 w 90"/>
                  <a:gd name="T3" fmla="*/ 0 h 91"/>
                  <a:gd name="T4" fmla="*/ 0 w 90"/>
                  <a:gd name="T5" fmla="*/ 91 h 91"/>
                  <a:gd name="T6" fmla="*/ 90 w 90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1">
                    <a:moveTo>
                      <a:pt x="90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3" name="Line 1577">
                <a:extLst>
                  <a:ext uri="{FF2B5EF4-FFF2-40B4-BE49-F238E27FC236}">
                    <a16:creationId xmlns:a16="http://schemas.microsoft.com/office/drawing/2014/main" id="{3CFEB7B4-8154-374A-129D-646C7FAAF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4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4" name="Line 1578">
                <a:extLst>
                  <a:ext uri="{FF2B5EF4-FFF2-40B4-BE49-F238E27FC236}">
                    <a16:creationId xmlns:a16="http://schemas.microsoft.com/office/drawing/2014/main" id="{3709BB0D-8342-D958-47EC-7BD18C11D0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890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5" name="Line 1579">
                <a:extLst>
                  <a:ext uri="{FF2B5EF4-FFF2-40B4-BE49-F238E27FC236}">
                    <a16:creationId xmlns:a16="http://schemas.microsoft.com/office/drawing/2014/main" id="{4E6DB38B-DD71-F6EB-956C-86A9B850BF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35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6" name="Line 1580">
                <a:extLst>
                  <a:ext uri="{FF2B5EF4-FFF2-40B4-BE49-F238E27FC236}">
                    <a16:creationId xmlns:a16="http://schemas.microsoft.com/office/drawing/2014/main" id="{C6746C5C-CE2B-5CC2-18A6-28D5446CE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98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7" name="Line 1581">
                <a:extLst>
                  <a:ext uri="{FF2B5EF4-FFF2-40B4-BE49-F238E27FC236}">
                    <a16:creationId xmlns:a16="http://schemas.microsoft.com/office/drawing/2014/main" id="{AA6DC941-0D17-72AC-2C16-0D318A880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26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8" name="Line 1582">
                <a:extLst>
                  <a:ext uri="{FF2B5EF4-FFF2-40B4-BE49-F238E27FC236}">
                    <a16:creationId xmlns:a16="http://schemas.microsoft.com/office/drawing/2014/main" id="{6F1E915B-6B78-FB23-698C-7818CEA3AE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071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99" name="Line 1583">
                <a:extLst>
                  <a:ext uri="{FF2B5EF4-FFF2-40B4-BE49-F238E27FC236}">
                    <a16:creationId xmlns:a16="http://schemas.microsoft.com/office/drawing/2014/main" id="{09E89B98-8457-20A5-4D9D-293326AFD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17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00" name="Line 1584">
                <a:extLst>
                  <a:ext uri="{FF2B5EF4-FFF2-40B4-BE49-F238E27FC236}">
                    <a16:creationId xmlns:a16="http://schemas.microsoft.com/office/drawing/2014/main" id="{156E9F05-0D12-736F-3E6B-004959BBA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162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01" name="Line 1585">
                <a:extLst>
                  <a:ext uri="{FF2B5EF4-FFF2-40B4-BE49-F238E27FC236}">
                    <a16:creationId xmlns:a16="http://schemas.microsoft.com/office/drawing/2014/main" id="{D8DCAB92-1BB9-13A8-FCA9-852658D7B8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3" y="1208"/>
                <a:ext cx="540" cy="0"/>
              </a:xfrm>
              <a:prstGeom prst="line">
                <a:avLst/>
              </a:prstGeom>
              <a:noFill/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02" name="Rectangle 1586">
                <a:extLst>
                  <a:ext uri="{FF2B5EF4-FFF2-40B4-BE49-F238E27FC236}">
                    <a16:creationId xmlns:a16="http://schemas.microsoft.com/office/drawing/2014/main" id="{0F0C4735-F349-0D25-9061-036A2CB22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3" name="Rectangle 1587">
                <a:extLst>
                  <a:ext uri="{FF2B5EF4-FFF2-40B4-BE49-F238E27FC236}">
                    <a16:creationId xmlns:a16="http://schemas.microsoft.com/office/drawing/2014/main" id="{C19FD8DD-DFE3-B18D-E191-95DAD6B43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4" name="Rectangle 1588">
                <a:extLst>
                  <a:ext uri="{FF2B5EF4-FFF2-40B4-BE49-F238E27FC236}">
                    <a16:creationId xmlns:a16="http://schemas.microsoft.com/office/drawing/2014/main" id="{4B0F5253-C05F-0414-43E2-09E0769FE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709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5" name="Freeform 1589">
                <a:extLst>
                  <a:ext uri="{FF2B5EF4-FFF2-40B4-BE49-F238E27FC236}">
                    <a16:creationId xmlns:a16="http://schemas.microsoft.com/office/drawing/2014/main" id="{2D99EC00-CFE4-61F6-D535-FD371274B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618"/>
                <a:ext cx="638" cy="772"/>
              </a:xfrm>
              <a:custGeom>
                <a:avLst/>
                <a:gdLst>
                  <a:gd name="T0" fmla="*/ 589 w 589"/>
                  <a:gd name="T1" fmla="*/ 681 h 772"/>
                  <a:gd name="T2" fmla="*/ 499 w 589"/>
                  <a:gd name="T3" fmla="*/ 772 h 772"/>
                  <a:gd name="T4" fmla="*/ 0 w 589"/>
                  <a:gd name="T5" fmla="*/ 772 h 772"/>
                  <a:gd name="T6" fmla="*/ 0 w 589"/>
                  <a:gd name="T7" fmla="*/ 0 h 772"/>
                  <a:gd name="T8" fmla="*/ 589 w 589"/>
                  <a:gd name="T9" fmla="*/ 0 h 772"/>
                  <a:gd name="T10" fmla="*/ 589 w 589"/>
                  <a:gd name="T11" fmla="*/ 681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9" h="772">
                    <a:moveTo>
                      <a:pt x="589" y="681"/>
                    </a:moveTo>
                    <a:lnTo>
                      <a:pt x="499" y="772"/>
                    </a:lnTo>
                    <a:lnTo>
                      <a:pt x="0" y="772"/>
                    </a:lnTo>
                    <a:lnTo>
                      <a:pt x="0" y="0"/>
                    </a:lnTo>
                    <a:lnTo>
                      <a:pt x="589" y="0"/>
                    </a:lnTo>
                    <a:lnTo>
                      <a:pt x="589" y="681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DDDD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824" name="WordArt 1608">
              <a:extLst>
                <a:ext uri="{FF2B5EF4-FFF2-40B4-BE49-F238E27FC236}">
                  <a16:creationId xmlns:a16="http://schemas.microsoft.com/office/drawing/2014/main" id="{80F407C8-D186-468C-0539-0A89EB258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5" y="283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見積</a:t>
              </a:r>
            </a:p>
          </p:txBody>
        </p:sp>
        <p:sp>
          <p:nvSpPr>
            <p:cNvPr id="12383" name="WordArt 2143">
              <a:extLst>
                <a:ext uri="{FF2B5EF4-FFF2-40B4-BE49-F238E27FC236}">
                  <a16:creationId xmlns:a16="http://schemas.microsoft.com/office/drawing/2014/main" id="{30A31A05-1E6D-AC15-EDB6-83AEABFB06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5" y="283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見積</a:t>
              </a:r>
            </a:p>
          </p:txBody>
        </p:sp>
      </p:grpSp>
      <p:grpSp>
        <p:nvGrpSpPr>
          <p:cNvPr id="12638" name="Group 2398">
            <a:extLst>
              <a:ext uri="{FF2B5EF4-FFF2-40B4-BE49-F238E27FC236}">
                <a16:creationId xmlns:a16="http://schemas.microsoft.com/office/drawing/2014/main" id="{D6C799D4-A147-67B3-8813-CB0F22909EB3}"/>
              </a:ext>
            </a:extLst>
          </p:cNvPr>
          <p:cNvGrpSpPr>
            <a:grpSpLocks/>
          </p:cNvGrpSpPr>
          <p:nvPr/>
        </p:nvGrpSpPr>
        <p:grpSpPr bwMode="auto">
          <a:xfrm>
            <a:off x="3640138" y="4292600"/>
            <a:ext cx="400050" cy="354013"/>
            <a:chOff x="2293" y="2704"/>
            <a:chExt cx="252" cy="223"/>
          </a:xfrm>
        </p:grpSpPr>
        <p:grpSp>
          <p:nvGrpSpPr>
            <p:cNvPr id="10825" name="Group 1609">
              <a:extLst>
                <a:ext uri="{FF2B5EF4-FFF2-40B4-BE49-F238E27FC236}">
                  <a16:creationId xmlns:a16="http://schemas.microsoft.com/office/drawing/2014/main" id="{EB043184-EA36-18CA-1103-4B1AD6B1A3A0}"/>
                </a:ext>
              </a:extLst>
            </p:cNvPr>
            <p:cNvGrpSpPr>
              <a:grpSpLocks/>
            </p:cNvGrpSpPr>
            <p:nvPr/>
          </p:nvGrpSpPr>
          <p:grpSpPr bwMode="auto">
            <a:xfrm rot="621979">
              <a:off x="2306" y="2704"/>
              <a:ext cx="226" cy="165"/>
              <a:chOff x="1978" y="946"/>
              <a:chExt cx="976" cy="716"/>
            </a:xfrm>
          </p:grpSpPr>
          <p:grpSp>
            <p:nvGrpSpPr>
              <p:cNvPr id="10826" name="Group 1610">
                <a:extLst>
                  <a:ext uri="{FF2B5EF4-FFF2-40B4-BE49-F238E27FC236}">
                    <a16:creationId xmlns:a16="http://schemas.microsoft.com/office/drawing/2014/main" id="{FD01EB3E-D684-0ED1-1759-1CDE8FDEC4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7"/>
                <a:ext cx="976" cy="715"/>
                <a:chOff x="1970" y="958"/>
                <a:chExt cx="976" cy="715"/>
              </a:xfrm>
            </p:grpSpPr>
            <p:sp>
              <p:nvSpPr>
                <p:cNvPr id="10827" name="Rectangle 1611">
                  <a:extLst>
                    <a:ext uri="{FF2B5EF4-FFF2-40B4-BE49-F238E27FC236}">
                      <a16:creationId xmlns:a16="http://schemas.microsoft.com/office/drawing/2014/main" id="{EA6E403E-8ECA-0211-0694-142DC87C2C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28" name="Rectangle 1612">
                  <a:extLst>
                    <a:ext uri="{FF2B5EF4-FFF2-40B4-BE49-F238E27FC236}">
                      <a16:creationId xmlns:a16="http://schemas.microsoft.com/office/drawing/2014/main" id="{18A7321A-A3DD-01FF-CB5D-66DE2FE33A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29" name="Rectangle 1613">
                  <a:extLst>
                    <a:ext uri="{FF2B5EF4-FFF2-40B4-BE49-F238E27FC236}">
                      <a16:creationId xmlns:a16="http://schemas.microsoft.com/office/drawing/2014/main" id="{7FF76312-1874-2760-873A-8AAE31F98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0" name="Rectangle 1614">
                  <a:extLst>
                    <a:ext uri="{FF2B5EF4-FFF2-40B4-BE49-F238E27FC236}">
                      <a16:creationId xmlns:a16="http://schemas.microsoft.com/office/drawing/2014/main" id="{62BD29EC-0613-EAF9-1DAE-CCD75A058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1" name="AutoShape 1615">
                  <a:extLst>
                    <a:ext uri="{FF2B5EF4-FFF2-40B4-BE49-F238E27FC236}">
                      <a16:creationId xmlns:a16="http://schemas.microsoft.com/office/drawing/2014/main" id="{2765948E-DB24-6BEB-9260-ADE29175D5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2" name="Rectangle 1616">
                  <a:extLst>
                    <a:ext uri="{FF2B5EF4-FFF2-40B4-BE49-F238E27FC236}">
                      <a16:creationId xmlns:a16="http://schemas.microsoft.com/office/drawing/2014/main" id="{D7116B16-9454-B395-5ACA-C91F36F73C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33" name="Group 1617">
                <a:extLst>
                  <a:ext uri="{FF2B5EF4-FFF2-40B4-BE49-F238E27FC236}">
                    <a16:creationId xmlns:a16="http://schemas.microsoft.com/office/drawing/2014/main" id="{1A0A1047-8FA0-AC27-CE4D-E22E860A39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" y="946"/>
                <a:ext cx="976" cy="715"/>
                <a:chOff x="1970" y="958"/>
                <a:chExt cx="976" cy="715"/>
              </a:xfrm>
            </p:grpSpPr>
            <p:sp>
              <p:nvSpPr>
                <p:cNvPr id="10834" name="Rectangle 1618">
                  <a:extLst>
                    <a:ext uri="{FF2B5EF4-FFF2-40B4-BE49-F238E27FC236}">
                      <a16:creationId xmlns:a16="http://schemas.microsoft.com/office/drawing/2014/main" id="{68C19076-8704-E92E-051E-2F0A988E26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7" y="1207"/>
                  <a:ext cx="91" cy="31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5" name="Rectangle 1619">
                  <a:extLst>
                    <a:ext uri="{FF2B5EF4-FFF2-40B4-BE49-F238E27FC236}">
                      <a16:creationId xmlns:a16="http://schemas.microsoft.com/office/drawing/2014/main" id="{2BBEB876-4114-E034-CE06-7204838CFA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304" y="1162"/>
                  <a:ext cx="91" cy="31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6" name="Rectangle 1620">
                  <a:extLst>
                    <a:ext uri="{FF2B5EF4-FFF2-40B4-BE49-F238E27FC236}">
                      <a16:creationId xmlns:a16="http://schemas.microsoft.com/office/drawing/2014/main" id="{F65CBAD9-E7B0-EE65-AA92-A60B58EE5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40" y="1162"/>
                  <a:ext cx="91" cy="31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7" name="Rectangle 1621">
                  <a:extLst>
                    <a:ext uri="{FF2B5EF4-FFF2-40B4-BE49-F238E27FC236}">
                      <a16:creationId xmlns:a16="http://schemas.microsoft.com/office/drawing/2014/main" id="{63273390-8649-031B-01E9-19228EC27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98" y="1140"/>
                  <a:ext cx="91" cy="318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8" name="AutoShape 1622">
                  <a:extLst>
                    <a:ext uri="{FF2B5EF4-FFF2-40B4-BE49-F238E27FC236}">
                      <a16:creationId xmlns:a16="http://schemas.microsoft.com/office/drawing/2014/main" id="{E5D3BEAB-8842-F04B-C37C-23513F10D0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51" y="980"/>
                  <a:ext cx="318" cy="2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9" name="Rectangle 1623">
                  <a:extLst>
                    <a:ext uri="{FF2B5EF4-FFF2-40B4-BE49-F238E27FC236}">
                      <a16:creationId xmlns:a16="http://schemas.microsoft.com/office/drawing/2014/main" id="{8667988C-95D3-9BF3-759C-8017F26ED8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339849">
                  <a:off x="1970" y="1232"/>
                  <a:ext cx="91" cy="441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40" name="WordArt 1624">
              <a:extLst>
                <a:ext uri="{FF2B5EF4-FFF2-40B4-BE49-F238E27FC236}">
                  <a16:creationId xmlns:a16="http://schemas.microsoft.com/office/drawing/2014/main" id="{5D573D64-A0F9-22A8-DD94-0789DA5966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3" y="283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延長</a:t>
              </a:r>
            </a:p>
          </p:txBody>
        </p:sp>
        <p:sp>
          <p:nvSpPr>
            <p:cNvPr id="12384" name="WordArt 2144">
              <a:extLst>
                <a:ext uri="{FF2B5EF4-FFF2-40B4-BE49-F238E27FC236}">
                  <a16:creationId xmlns:a16="http://schemas.microsoft.com/office/drawing/2014/main" id="{2CD25C7A-8776-D6B8-3184-9D3496E578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3" y="283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延長</a:t>
              </a:r>
            </a:p>
          </p:txBody>
        </p:sp>
      </p:grpSp>
      <p:grpSp>
        <p:nvGrpSpPr>
          <p:cNvPr id="12643" name="Group 2403">
            <a:extLst>
              <a:ext uri="{FF2B5EF4-FFF2-40B4-BE49-F238E27FC236}">
                <a16:creationId xmlns:a16="http://schemas.microsoft.com/office/drawing/2014/main" id="{99C730BF-499D-A13C-D024-3688047B3C97}"/>
              </a:ext>
            </a:extLst>
          </p:cNvPr>
          <p:cNvGrpSpPr>
            <a:grpSpLocks/>
          </p:cNvGrpSpPr>
          <p:nvPr/>
        </p:nvGrpSpPr>
        <p:grpSpPr bwMode="auto">
          <a:xfrm>
            <a:off x="4416425" y="4292600"/>
            <a:ext cx="400050" cy="354013"/>
            <a:chOff x="2782" y="2704"/>
            <a:chExt cx="252" cy="223"/>
          </a:xfrm>
        </p:grpSpPr>
        <p:grpSp>
          <p:nvGrpSpPr>
            <p:cNvPr id="12386" name="Group 2146">
              <a:extLst>
                <a:ext uri="{FF2B5EF4-FFF2-40B4-BE49-F238E27FC236}">
                  <a16:creationId xmlns:a16="http://schemas.microsoft.com/office/drawing/2014/main" id="{919A84C9-83A7-D965-82B7-9F5585E4E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2704"/>
              <a:ext cx="181" cy="181"/>
              <a:chOff x="4027" y="3385"/>
              <a:chExt cx="226" cy="226"/>
            </a:xfrm>
          </p:grpSpPr>
          <p:sp>
            <p:nvSpPr>
              <p:cNvPr id="12387" name="Oval 2147">
                <a:extLst>
                  <a:ext uri="{FF2B5EF4-FFF2-40B4-BE49-F238E27FC236}">
                    <a16:creationId xmlns:a16="http://schemas.microsoft.com/office/drawing/2014/main" id="{81716F61-E9A6-AF6E-DB02-B2A89197E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385"/>
                <a:ext cx="226" cy="226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388" name="Group 2148">
                <a:extLst>
                  <a:ext uri="{FF2B5EF4-FFF2-40B4-BE49-F238E27FC236}">
                    <a16:creationId xmlns:a16="http://schemas.microsoft.com/office/drawing/2014/main" id="{92A8CEB2-03CB-D66F-A0B4-BB8ED6671B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3385"/>
                <a:ext cx="226" cy="226"/>
                <a:chOff x="2666" y="618"/>
                <a:chExt cx="726" cy="726"/>
              </a:xfrm>
            </p:grpSpPr>
            <p:sp>
              <p:nvSpPr>
                <p:cNvPr id="12389" name="Oval 2149">
                  <a:extLst>
                    <a:ext uri="{FF2B5EF4-FFF2-40B4-BE49-F238E27FC236}">
                      <a16:creationId xmlns:a16="http://schemas.microsoft.com/office/drawing/2014/main" id="{37791588-5D36-852A-C7BF-88AADE4F4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618"/>
                  <a:ext cx="726" cy="72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90" name="Oval 2150">
                  <a:extLst>
                    <a:ext uri="{FF2B5EF4-FFF2-40B4-BE49-F238E27FC236}">
                      <a16:creationId xmlns:a16="http://schemas.microsoft.com/office/drawing/2014/main" id="{004A6BFD-1E53-A989-E75F-7CD83FE4CF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89" y="641"/>
                  <a:ext cx="680" cy="68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tint val="41176"/>
                        <a:invGamma/>
                      </a:srgbClr>
                    </a:gs>
                    <a:gs pos="100000">
                      <a:srgbClr val="DDDDDD"/>
                    </a:gs>
                  </a:gsLst>
                  <a:path path="shape">
                    <a:fillToRect l="50000" t="50000" r="50000" b="50000"/>
                  </a:path>
                </a:gra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91" name="Oval 2151">
                  <a:extLst>
                    <a:ext uri="{FF2B5EF4-FFF2-40B4-BE49-F238E27FC236}">
                      <a16:creationId xmlns:a16="http://schemas.microsoft.com/office/drawing/2014/main" id="{7EAC0BED-F30B-2FB8-15E1-729F8004B8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845"/>
                  <a:ext cx="272" cy="272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92" name="Oval 2152">
                  <a:extLst>
                    <a:ext uri="{FF2B5EF4-FFF2-40B4-BE49-F238E27FC236}">
                      <a16:creationId xmlns:a16="http://schemas.microsoft.com/office/drawing/2014/main" id="{DF0931F1-5A4D-4C9D-875F-DEDDF173F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9" y="891"/>
                  <a:ext cx="181" cy="181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395" name="Group 2155">
              <a:extLst>
                <a:ext uri="{FF2B5EF4-FFF2-40B4-BE49-F238E27FC236}">
                  <a16:creationId xmlns:a16="http://schemas.microsoft.com/office/drawing/2014/main" id="{2A7835D9-8427-FBD4-742B-358EE1CA6E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2833"/>
              <a:ext cx="252" cy="94"/>
              <a:chOff x="2787" y="2833"/>
              <a:chExt cx="252" cy="94"/>
            </a:xfrm>
          </p:grpSpPr>
          <p:sp>
            <p:nvSpPr>
              <p:cNvPr id="12393" name="WordArt 2153">
                <a:extLst>
                  <a:ext uri="{FF2B5EF4-FFF2-40B4-BE49-F238E27FC236}">
                    <a16:creationId xmlns:a16="http://schemas.microsoft.com/office/drawing/2014/main" id="{5026CF94-6FB9-0F58-43A3-3891CAC4EF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7" y="28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データ出力</a:t>
                </a:r>
              </a:p>
            </p:txBody>
          </p:sp>
          <p:sp>
            <p:nvSpPr>
              <p:cNvPr id="12394" name="WordArt 2154">
                <a:extLst>
                  <a:ext uri="{FF2B5EF4-FFF2-40B4-BE49-F238E27FC236}">
                    <a16:creationId xmlns:a16="http://schemas.microsoft.com/office/drawing/2014/main" id="{854BAB52-50C7-A0AA-D128-D67EB7C901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87" y="28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データ出力</a:t>
                </a:r>
              </a:p>
            </p:txBody>
          </p:sp>
        </p:grpSp>
      </p:grpSp>
      <p:grpSp>
        <p:nvGrpSpPr>
          <p:cNvPr id="12656" name="Group 2416">
            <a:extLst>
              <a:ext uri="{FF2B5EF4-FFF2-40B4-BE49-F238E27FC236}">
                <a16:creationId xmlns:a16="http://schemas.microsoft.com/office/drawing/2014/main" id="{EC78D893-6736-2353-79DB-6E70EC14435C}"/>
              </a:ext>
            </a:extLst>
          </p:cNvPr>
          <p:cNvGrpSpPr>
            <a:grpSpLocks/>
          </p:cNvGrpSpPr>
          <p:nvPr/>
        </p:nvGrpSpPr>
        <p:grpSpPr bwMode="auto">
          <a:xfrm>
            <a:off x="5975350" y="2149475"/>
            <a:ext cx="403225" cy="349250"/>
            <a:chOff x="3764" y="1354"/>
            <a:chExt cx="254" cy="220"/>
          </a:xfrm>
        </p:grpSpPr>
        <p:grpSp>
          <p:nvGrpSpPr>
            <p:cNvPr id="12402" name="Group 2162">
              <a:extLst>
                <a:ext uri="{FF2B5EF4-FFF2-40B4-BE49-F238E27FC236}">
                  <a16:creationId xmlns:a16="http://schemas.microsoft.com/office/drawing/2014/main" id="{8B47C7AC-D683-3D91-692D-60665EE41149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3834" y="1293"/>
              <a:ext cx="114" cy="236"/>
              <a:chOff x="4753" y="482"/>
              <a:chExt cx="154" cy="318"/>
            </a:xfrm>
          </p:grpSpPr>
          <p:grpSp>
            <p:nvGrpSpPr>
              <p:cNvPr id="12403" name="Group 2163">
                <a:extLst>
                  <a:ext uri="{FF2B5EF4-FFF2-40B4-BE49-F238E27FC236}">
                    <a16:creationId xmlns:a16="http://schemas.microsoft.com/office/drawing/2014/main" id="{75BC2FBB-BE2F-13BA-CA45-A4367F500E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3" y="482"/>
                <a:ext cx="154" cy="318"/>
                <a:chOff x="4708" y="845"/>
                <a:chExt cx="154" cy="318"/>
              </a:xfrm>
            </p:grpSpPr>
            <p:sp>
              <p:nvSpPr>
                <p:cNvPr id="12404" name="AutoShape 2164">
                  <a:extLst>
                    <a:ext uri="{FF2B5EF4-FFF2-40B4-BE49-F238E27FC236}">
                      <a16:creationId xmlns:a16="http://schemas.microsoft.com/office/drawing/2014/main" id="{D0B0DCE6-F1C2-7BA9-08AC-A162A1AC6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" y="890"/>
                  <a:ext cx="154" cy="273"/>
                </a:xfrm>
                <a:prstGeom prst="roundRect">
                  <a:avLst>
                    <a:gd name="adj" fmla="val 8171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05" name="AutoShape 2165">
                  <a:extLst>
                    <a:ext uri="{FF2B5EF4-FFF2-40B4-BE49-F238E27FC236}">
                      <a16:creationId xmlns:a16="http://schemas.microsoft.com/office/drawing/2014/main" id="{F1D4F576-30A3-0835-063A-327F015C67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" y="845"/>
                  <a:ext cx="154" cy="273"/>
                </a:xfrm>
                <a:prstGeom prst="roundRect">
                  <a:avLst>
                    <a:gd name="adj" fmla="val 8171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06" name="Group 2166">
                <a:extLst>
                  <a:ext uri="{FF2B5EF4-FFF2-40B4-BE49-F238E27FC236}">
                    <a16:creationId xmlns:a16="http://schemas.microsoft.com/office/drawing/2014/main" id="{8183312E-F545-DCFB-4D09-72D5096953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53" y="482"/>
                <a:ext cx="154" cy="318"/>
                <a:chOff x="3528" y="164"/>
                <a:chExt cx="771" cy="1587"/>
              </a:xfrm>
            </p:grpSpPr>
            <p:sp>
              <p:nvSpPr>
                <p:cNvPr id="12407" name="AutoShape 2167">
                  <a:extLst>
                    <a:ext uri="{FF2B5EF4-FFF2-40B4-BE49-F238E27FC236}">
                      <a16:creationId xmlns:a16="http://schemas.microsoft.com/office/drawing/2014/main" id="{707A58D8-A887-BDEC-D09D-6F14BA54B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391"/>
                  <a:ext cx="771" cy="1360"/>
                </a:xfrm>
                <a:prstGeom prst="roundRect">
                  <a:avLst>
                    <a:gd name="adj" fmla="val 8171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08" name="AutoShape 2168">
                  <a:extLst>
                    <a:ext uri="{FF2B5EF4-FFF2-40B4-BE49-F238E27FC236}">
                      <a16:creationId xmlns:a16="http://schemas.microsoft.com/office/drawing/2014/main" id="{2C28FCEB-227E-305B-B6A1-38289EE3D2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8" y="164"/>
                  <a:ext cx="771" cy="1360"/>
                </a:xfrm>
                <a:prstGeom prst="roundRect">
                  <a:avLst>
                    <a:gd name="adj" fmla="val 8171"/>
                  </a:avLst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57255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09" name="Rectangle 2169">
                  <a:extLst>
                    <a:ext uri="{FF2B5EF4-FFF2-40B4-BE49-F238E27FC236}">
                      <a16:creationId xmlns:a16="http://schemas.microsoft.com/office/drawing/2014/main" id="{B78609DB-D927-A526-D238-BC9354FCCC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210"/>
                  <a:ext cx="680" cy="1134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EAEAEA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2410" name="Group 2170">
                  <a:extLst>
                    <a:ext uri="{FF2B5EF4-FFF2-40B4-BE49-F238E27FC236}">
                      <a16:creationId xmlns:a16="http://schemas.microsoft.com/office/drawing/2014/main" id="{3CCB6991-300E-7F30-0B59-A89867E8C5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58" y="1374"/>
                  <a:ext cx="122" cy="120"/>
                  <a:chOff x="1189" y="1092"/>
                  <a:chExt cx="589" cy="589"/>
                </a:xfrm>
              </p:grpSpPr>
              <p:sp>
                <p:nvSpPr>
                  <p:cNvPr id="12411" name="Rectangle 2171">
                    <a:extLst>
                      <a:ext uri="{FF2B5EF4-FFF2-40B4-BE49-F238E27FC236}">
                        <a16:creationId xmlns:a16="http://schemas.microsoft.com/office/drawing/2014/main" id="{109B18E8-0202-6BC0-E000-71EF184275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89" y="1092"/>
                    <a:ext cx="589" cy="58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rgbClr val="EAEAEA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12" name="Rectangle 2172">
                    <a:extLst>
                      <a:ext uri="{FF2B5EF4-FFF2-40B4-BE49-F238E27FC236}">
                        <a16:creationId xmlns:a16="http://schemas.microsoft.com/office/drawing/2014/main" id="{0AE920BA-3762-D803-9520-95884AB10F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234" y="1138"/>
                    <a:ext cx="499" cy="49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rgbClr val="EAEAEA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13" name="AutoShape 2173">
                    <a:extLst>
                      <a:ext uri="{FF2B5EF4-FFF2-40B4-BE49-F238E27FC236}">
                        <a16:creationId xmlns:a16="http://schemas.microsoft.com/office/drawing/2014/main" id="{5FDBD057-5933-91AF-FCB7-D1F069C099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56" y="1160"/>
                    <a:ext cx="454" cy="45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14" name="AutoShape 2174">
                    <a:extLst>
                      <a:ext uri="{FF2B5EF4-FFF2-40B4-BE49-F238E27FC236}">
                        <a16:creationId xmlns:a16="http://schemas.microsoft.com/office/drawing/2014/main" id="{EB9D6921-F6FC-6E0E-4CAC-F213FED96C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74" y="1178"/>
                    <a:ext cx="418" cy="41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15" name="Group 2175">
                  <a:extLst>
                    <a:ext uri="{FF2B5EF4-FFF2-40B4-BE49-F238E27FC236}">
                      <a16:creationId xmlns:a16="http://schemas.microsoft.com/office/drawing/2014/main" id="{993089B9-1004-25B3-4308-AE524C32A4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73" y="1419"/>
                  <a:ext cx="102" cy="31"/>
                  <a:chOff x="3605" y="1430"/>
                  <a:chExt cx="168" cy="51"/>
                </a:xfrm>
              </p:grpSpPr>
              <p:sp>
                <p:nvSpPr>
                  <p:cNvPr id="12416" name="Rectangle 2176">
                    <a:extLst>
                      <a:ext uri="{FF2B5EF4-FFF2-40B4-BE49-F238E27FC236}">
                        <a16:creationId xmlns:a16="http://schemas.microsoft.com/office/drawing/2014/main" id="{741D70A9-204A-B334-442F-C3C77826B1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605" y="1430"/>
                    <a:ext cx="168" cy="5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rgbClr val="EAEAEA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17" name="AutoShape 2177">
                    <a:extLst>
                      <a:ext uri="{FF2B5EF4-FFF2-40B4-BE49-F238E27FC236}">
                        <a16:creationId xmlns:a16="http://schemas.microsoft.com/office/drawing/2014/main" id="{61A55B3A-3A4D-1AAB-7D9F-4DDE68B9B9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3" y="1432"/>
                    <a:ext cx="152" cy="4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18" name="AutoShape 2178">
                    <a:extLst>
                      <a:ext uri="{FF2B5EF4-FFF2-40B4-BE49-F238E27FC236}">
                        <a16:creationId xmlns:a16="http://schemas.microsoft.com/office/drawing/2014/main" id="{2417DD59-112F-71CA-D00B-166F2B12EF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9" y="1434"/>
                    <a:ext cx="140" cy="4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19" name="Group 2179">
                  <a:extLst>
                    <a:ext uri="{FF2B5EF4-FFF2-40B4-BE49-F238E27FC236}">
                      <a16:creationId xmlns:a16="http://schemas.microsoft.com/office/drawing/2014/main" id="{81820225-41B8-1B94-1584-9206CA3FE1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64" y="1419"/>
                  <a:ext cx="102" cy="31"/>
                  <a:chOff x="3605" y="1430"/>
                  <a:chExt cx="168" cy="51"/>
                </a:xfrm>
              </p:grpSpPr>
              <p:sp>
                <p:nvSpPr>
                  <p:cNvPr id="12420" name="Rectangle 2180">
                    <a:extLst>
                      <a:ext uri="{FF2B5EF4-FFF2-40B4-BE49-F238E27FC236}">
                        <a16:creationId xmlns:a16="http://schemas.microsoft.com/office/drawing/2014/main" id="{F4A0F13C-795E-38E8-80E5-6D6B15843B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3605" y="1430"/>
                    <a:ext cx="168" cy="5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AEAEA"/>
                      </a:gs>
                      <a:gs pos="100000">
                        <a:srgbClr val="EAEAEA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21" name="AutoShape 2181">
                    <a:extLst>
                      <a:ext uri="{FF2B5EF4-FFF2-40B4-BE49-F238E27FC236}">
                        <a16:creationId xmlns:a16="http://schemas.microsoft.com/office/drawing/2014/main" id="{77C87E35-8AC0-FA46-DF62-37DB46D554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3" y="1432"/>
                    <a:ext cx="152" cy="4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22" name="AutoShape 2182">
                    <a:extLst>
                      <a:ext uri="{FF2B5EF4-FFF2-40B4-BE49-F238E27FC236}">
                        <a16:creationId xmlns:a16="http://schemas.microsoft.com/office/drawing/2014/main" id="{5EF778CF-62D1-7224-0990-CD1DB74BDE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9" y="1434"/>
                    <a:ext cx="140" cy="42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chemeClr val="bg2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423" name="Rectangle 2183">
                  <a:extLst>
                    <a:ext uri="{FF2B5EF4-FFF2-40B4-BE49-F238E27FC236}">
                      <a16:creationId xmlns:a16="http://schemas.microsoft.com/office/drawing/2014/main" id="{8943B6F0-EEEC-57E7-5110-DC9509D2C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0" y="222"/>
                  <a:ext cx="647" cy="1110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49" name="Group 2209">
              <a:extLst>
                <a:ext uri="{FF2B5EF4-FFF2-40B4-BE49-F238E27FC236}">
                  <a16:creationId xmlns:a16="http://schemas.microsoft.com/office/drawing/2014/main" id="{309F051F-CD52-E702-5222-4933EDE965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4" y="1480"/>
              <a:ext cx="254" cy="94"/>
              <a:chOff x="3764" y="1480"/>
              <a:chExt cx="254" cy="94"/>
            </a:xfrm>
          </p:grpSpPr>
          <p:sp>
            <p:nvSpPr>
              <p:cNvPr id="12450" name="WordArt 2210">
                <a:extLst>
                  <a:ext uri="{FF2B5EF4-FFF2-40B4-BE49-F238E27FC236}">
                    <a16:creationId xmlns:a16="http://schemas.microsoft.com/office/drawing/2014/main" id="{A8121CAE-A3AD-975D-69FE-263C2E96C9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6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電話連絡</a:t>
                </a:r>
              </a:p>
            </p:txBody>
          </p:sp>
          <p:sp>
            <p:nvSpPr>
              <p:cNvPr id="12451" name="WordArt 2211">
                <a:extLst>
                  <a:ext uri="{FF2B5EF4-FFF2-40B4-BE49-F238E27FC236}">
                    <a16:creationId xmlns:a16="http://schemas.microsoft.com/office/drawing/2014/main" id="{14A61CC3-A4A0-3456-7D53-4DA524B5BD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64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電話連絡</a:t>
                </a:r>
              </a:p>
            </p:txBody>
          </p:sp>
        </p:grpSp>
      </p:grpSp>
      <p:grpSp>
        <p:nvGrpSpPr>
          <p:cNvPr id="12670" name="Group 2430">
            <a:extLst>
              <a:ext uri="{FF2B5EF4-FFF2-40B4-BE49-F238E27FC236}">
                <a16:creationId xmlns:a16="http://schemas.microsoft.com/office/drawing/2014/main" id="{E7F80587-BB29-03E2-842E-72F96DA0960E}"/>
              </a:ext>
            </a:extLst>
          </p:cNvPr>
          <p:cNvGrpSpPr>
            <a:grpSpLocks/>
          </p:cNvGrpSpPr>
          <p:nvPr/>
        </p:nvGrpSpPr>
        <p:grpSpPr bwMode="auto">
          <a:xfrm>
            <a:off x="8293100" y="2824163"/>
            <a:ext cx="431800" cy="398462"/>
            <a:chOff x="5224" y="1779"/>
            <a:chExt cx="272" cy="251"/>
          </a:xfrm>
        </p:grpSpPr>
        <p:grpSp>
          <p:nvGrpSpPr>
            <p:cNvPr id="5547" name="Group 427">
              <a:extLst>
                <a:ext uri="{FF2B5EF4-FFF2-40B4-BE49-F238E27FC236}">
                  <a16:creationId xmlns:a16="http://schemas.microsoft.com/office/drawing/2014/main" id="{E612609C-AE84-F999-6D75-2EB8755CD2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1936"/>
              <a:ext cx="254" cy="94"/>
              <a:chOff x="5234" y="1936"/>
              <a:chExt cx="254" cy="94"/>
            </a:xfrm>
          </p:grpSpPr>
          <p:sp>
            <p:nvSpPr>
              <p:cNvPr id="5353" name="WordArt 233">
                <a:extLst>
                  <a:ext uri="{FF2B5EF4-FFF2-40B4-BE49-F238E27FC236}">
                    <a16:creationId xmlns:a16="http://schemas.microsoft.com/office/drawing/2014/main" id="{27D6FB43-1AD7-6770-2FC5-A57FDA5D20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19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発送</a:t>
                </a:r>
              </a:p>
            </p:txBody>
          </p:sp>
          <p:sp>
            <p:nvSpPr>
              <p:cNvPr id="5494" name="WordArt 374">
                <a:extLst>
                  <a:ext uri="{FF2B5EF4-FFF2-40B4-BE49-F238E27FC236}">
                    <a16:creationId xmlns:a16="http://schemas.microsoft.com/office/drawing/2014/main" id="{385C48F4-5D4D-3388-F0FC-C45C138017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19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発送</a:t>
                </a:r>
              </a:p>
            </p:txBody>
          </p:sp>
        </p:grpSp>
        <p:grpSp>
          <p:nvGrpSpPr>
            <p:cNvPr id="12467" name="Group 2227">
              <a:extLst>
                <a:ext uri="{FF2B5EF4-FFF2-40B4-BE49-F238E27FC236}">
                  <a16:creationId xmlns:a16="http://schemas.microsoft.com/office/drawing/2014/main" id="{AD99DA45-579B-E874-8217-BBD7569AEB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4" y="1779"/>
              <a:ext cx="272" cy="154"/>
              <a:chOff x="1124" y="1389"/>
              <a:chExt cx="317" cy="180"/>
            </a:xfrm>
          </p:grpSpPr>
          <p:grpSp>
            <p:nvGrpSpPr>
              <p:cNvPr id="12468" name="Group 2228">
                <a:extLst>
                  <a:ext uri="{FF2B5EF4-FFF2-40B4-BE49-F238E27FC236}">
                    <a16:creationId xmlns:a16="http://schemas.microsoft.com/office/drawing/2014/main" id="{A8C25F7C-E4FF-CB67-3527-7A7C76186D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24" y="1389"/>
                <a:ext cx="317" cy="180"/>
                <a:chOff x="1986" y="845"/>
                <a:chExt cx="680" cy="386"/>
              </a:xfrm>
            </p:grpSpPr>
            <p:sp>
              <p:nvSpPr>
                <p:cNvPr id="12469" name="Oval 2229">
                  <a:extLst>
                    <a:ext uri="{FF2B5EF4-FFF2-40B4-BE49-F238E27FC236}">
                      <a16:creationId xmlns:a16="http://schemas.microsoft.com/office/drawing/2014/main" id="{B39D8ED6-6065-97FD-7ADF-51E8587D6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2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0" name="Oval 2230">
                  <a:extLst>
                    <a:ext uri="{FF2B5EF4-FFF2-40B4-BE49-F238E27FC236}">
                      <a16:creationId xmlns:a16="http://schemas.microsoft.com/office/drawing/2014/main" id="{C6DF9A7D-A65A-409C-DC84-48C4F2F829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53" y="1095"/>
                  <a:ext cx="136" cy="136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1" name="Freeform 2231">
                  <a:extLst>
                    <a:ext uri="{FF2B5EF4-FFF2-40B4-BE49-F238E27FC236}">
                      <a16:creationId xmlns:a16="http://schemas.microsoft.com/office/drawing/2014/main" id="{90C315A9-3BCE-ACC6-EE2E-01B4137E63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6" y="845"/>
                  <a:ext cx="680" cy="318"/>
                </a:xfrm>
                <a:custGeom>
                  <a:avLst/>
                  <a:gdLst>
                    <a:gd name="T0" fmla="*/ 680 w 680"/>
                    <a:gd name="T1" fmla="*/ 318 h 318"/>
                    <a:gd name="T2" fmla="*/ 0 w 680"/>
                    <a:gd name="T3" fmla="*/ 318 h 318"/>
                    <a:gd name="T4" fmla="*/ 0 w 680"/>
                    <a:gd name="T5" fmla="*/ 182 h 318"/>
                    <a:gd name="T6" fmla="*/ 90 w 680"/>
                    <a:gd name="T7" fmla="*/ 46 h 318"/>
                    <a:gd name="T8" fmla="*/ 226 w 680"/>
                    <a:gd name="T9" fmla="*/ 46 h 318"/>
                    <a:gd name="T10" fmla="*/ 226 w 680"/>
                    <a:gd name="T11" fmla="*/ 0 h 318"/>
                    <a:gd name="T12" fmla="*/ 680 w 680"/>
                    <a:gd name="T13" fmla="*/ 0 h 318"/>
                    <a:gd name="T14" fmla="*/ 680 w 680"/>
                    <a:gd name="T15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0" h="318">
                      <a:moveTo>
                        <a:pt x="680" y="318"/>
                      </a:moveTo>
                      <a:lnTo>
                        <a:pt x="0" y="318"/>
                      </a:lnTo>
                      <a:lnTo>
                        <a:pt x="0" y="182"/>
                      </a:lnTo>
                      <a:lnTo>
                        <a:pt x="90" y="46"/>
                      </a:lnTo>
                      <a:lnTo>
                        <a:pt x="226" y="46"/>
                      </a:lnTo>
                      <a:lnTo>
                        <a:pt x="226" y="0"/>
                      </a:lnTo>
                      <a:lnTo>
                        <a:pt x="680" y="0"/>
                      </a:lnTo>
                      <a:lnTo>
                        <a:pt x="680" y="3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72" name="Group 2232">
                <a:extLst>
                  <a:ext uri="{FF2B5EF4-FFF2-40B4-BE49-F238E27FC236}">
                    <a16:creationId xmlns:a16="http://schemas.microsoft.com/office/drawing/2014/main" id="{25381547-1EA7-68F2-00A9-D2ED0076FB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24" y="1389"/>
                <a:ext cx="317" cy="180"/>
                <a:chOff x="1124" y="2296"/>
                <a:chExt cx="317" cy="180"/>
              </a:xfrm>
            </p:grpSpPr>
            <p:sp>
              <p:nvSpPr>
                <p:cNvPr id="12473" name="Oval 2233">
                  <a:extLst>
                    <a:ext uri="{FF2B5EF4-FFF2-40B4-BE49-F238E27FC236}">
                      <a16:creationId xmlns:a16="http://schemas.microsoft.com/office/drawing/2014/main" id="{FC0B61AC-66FA-8406-116D-342ED7350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6" y="2413"/>
                  <a:ext cx="63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4" name="Oval 2234">
                  <a:extLst>
                    <a:ext uri="{FF2B5EF4-FFF2-40B4-BE49-F238E27FC236}">
                      <a16:creationId xmlns:a16="http://schemas.microsoft.com/office/drawing/2014/main" id="{66817A24-446A-B9E2-C106-6CC5219F2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55" y="2413"/>
                  <a:ext cx="64" cy="63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5" name="Oval 2235">
                  <a:extLst>
                    <a:ext uri="{FF2B5EF4-FFF2-40B4-BE49-F238E27FC236}">
                      <a16:creationId xmlns:a16="http://schemas.microsoft.com/office/drawing/2014/main" id="{242B6E93-F1C0-5677-7FB4-E23B56BB40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66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6" name="Oval 2236">
                  <a:extLst>
                    <a:ext uri="{FF2B5EF4-FFF2-40B4-BE49-F238E27FC236}">
                      <a16:creationId xmlns:a16="http://schemas.microsoft.com/office/drawing/2014/main" id="{9D61CF95-F586-4DC4-F9E2-E4DD847F73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" y="2423"/>
                  <a:ext cx="42" cy="4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7" name="Rectangle 2237">
                  <a:extLst>
                    <a:ext uri="{FF2B5EF4-FFF2-40B4-BE49-F238E27FC236}">
                      <a16:creationId xmlns:a16="http://schemas.microsoft.com/office/drawing/2014/main" id="{7EF570F6-98D2-8E2E-D460-FA6D364AC7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9" y="2296"/>
                  <a:ext cx="212" cy="14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78" name="Freeform 2238">
                  <a:extLst>
                    <a:ext uri="{FF2B5EF4-FFF2-40B4-BE49-F238E27FC236}">
                      <a16:creationId xmlns:a16="http://schemas.microsoft.com/office/drawing/2014/main" id="{C045EA08-ED79-C470-AA60-537279263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4" y="2317"/>
                  <a:ext cx="105" cy="127"/>
                </a:xfrm>
                <a:custGeom>
                  <a:avLst/>
                  <a:gdLst>
                    <a:gd name="T0" fmla="*/ 226 w 226"/>
                    <a:gd name="T1" fmla="*/ 272 h 272"/>
                    <a:gd name="T2" fmla="*/ 0 w 226"/>
                    <a:gd name="T3" fmla="*/ 272 h 272"/>
                    <a:gd name="T4" fmla="*/ 0 w 226"/>
                    <a:gd name="T5" fmla="*/ 136 h 272"/>
                    <a:gd name="T6" fmla="*/ 90 w 226"/>
                    <a:gd name="T7" fmla="*/ 0 h 272"/>
                    <a:gd name="T8" fmla="*/ 226 w 226"/>
                    <a:gd name="T9" fmla="*/ 0 h 272"/>
                    <a:gd name="T10" fmla="*/ 226 w 226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272">
                      <a:moveTo>
                        <a:pt x="226" y="272"/>
                      </a:moveTo>
                      <a:lnTo>
                        <a:pt x="0" y="272"/>
                      </a:lnTo>
                      <a:lnTo>
                        <a:pt x="0" y="136"/>
                      </a:lnTo>
                      <a:lnTo>
                        <a:pt x="90" y="0"/>
                      </a:lnTo>
                      <a:lnTo>
                        <a:pt x="226" y="0"/>
                      </a:lnTo>
                      <a:lnTo>
                        <a:pt x="226" y="2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79" name="Freeform 2239">
                  <a:extLst>
                    <a:ext uri="{FF2B5EF4-FFF2-40B4-BE49-F238E27FC236}">
                      <a16:creationId xmlns:a16="http://schemas.microsoft.com/office/drawing/2014/main" id="{5C271AAF-BA61-3A73-2159-097B9F585F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4" y="2317"/>
                  <a:ext cx="42" cy="64"/>
                </a:xfrm>
                <a:custGeom>
                  <a:avLst/>
                  <a:gdLst>
                    <a:gd name="T0" fmla="*/ 0 w 90"/>
                    <a:gd name="T1" fmla="*/ 136 h 136"/>
                    <a:gd name="T2" fmla="*/ 90 w 90"/>
                    <a:gd name="T3" fmla="*/ 136 h 136"/>
                    <a:gd name="T4" fmla="*/ 90 w 90"/>
                    <a:gd name="T5" fmla="*/ 0 h 136"/>
                    <a:gd name="T6" fmla="*/ 0 w 90"/>
                    <a:gd name="T7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36">
                      <a:moveTo>
                        <a:pt x="0" y="136"/>
                      </a:moveTo>
                      <a:lnTo>
                        <a:pt x="90" y="136"/>
                      </a:lnTo>
                      <a:lnTo>
                        <a:pt x="90" y="0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0" name="Rectangle 2240">
                  <a:extLst>
                    <a:ext uri="{FF2B5EF4-FFF2-40B4-BE49-F238E27FC236}">
                      <a16:creationId xmlns:a16="http://schemas.microsoft.com/office/drawing/2014/main" id="{09464588-7657-D7D3-84D3-8861F2DF28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2" y="2296"/>
                  <a:ext cx="42" cy="148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81" name="Rectangle 2241">
                  <a:extLst>
                    <a:ext uri="{FF2B5EF4-FFF2-40B4-BE49-F238E27FC236}">
                      <a16:creationId xmlns:a16="http://schemas.microsoft.com/office/drawing/2014/main" id="{04251C86-0251-0025-8B25-C85A3B34EC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7" y="2296"/>
                  <a:ext cx="42" cy="148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669" name="Group 2429">
            <a:extLst>
              <a:ext uri="{FF2B5EF4-FFF2-40B4-BE49-F238E27FC236}">
                <a16:creationId xmlns:a16="http://schemas.microsoft.com/office/drawing/2014/main" id="{8D939BAA-C513-4EFD-4BDB-FF8307DE4208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3500438"/>
            <a:ext cx="403225" cy="438150"/>
            <a:chOff x="5234" y="2205"/>
            <a:chExt cx="254" cy="276"/>
          </a:xfrm>
        </p:grpSpPr>
        <p:grpSp>
          <p:nvGrpSpPr>
            <p:cNvPr id="12424" name="Group 2184">
              <a:extLst>
                <a:ext uri="{FF2B5EF4-FFF2-40B4-BE49-F238E27FC236}">
                  <a16:creationId xmlns:a16="http://schemas.microsoft.com/office/drawing/2014/main" id="{E5B4F073-CE1A-07A1-0BD0-7416C8103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1" y="2205"/>
              <a:ext cx="179" cy="239"/>
              <a:chOff x="4435" y="572"/>
              <a:chExt cx="179" cy="239"/>
            </a:xfrm>
          </p:grpSpPr>
          <p:sp>
            <p:nvSpPr>
              <p:cNvPr id="12425" name="Freeform 2185">
                <a:extLst>
                  <a:ext uri="{FF2B5EF4-FFF2-40B4-BE49-F238E27FC236}">
                    <a16:creationId xmlns:a16="http://schemas.microsoft.com/office/drawing/2014/main" id="{7380B60D-131B-685B-3CCC-6AFB4A14A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572"/>
                <a:ext cx="179" cy="239"/>
              </a:xfrm>
              <a:custGeom>
                <a:avLst/>
                <a:gdLst>
                  <a:gd name="T0" fmla="*/ 318 w 408"/>
                  <a:gd name="T1" fmla="*/ 544 h 544"/>
                  <a:gd name="T2" fmla="*/ 408 w 408"/>
                  <a:gd name="T3" fmla="*/ 453 h 544"/>
                  <a:gd name="T4" fmla="*/ 408 w 408"/>
                  <a:gd name="T5" fmla="*/ 0 h 544"/>
                  <a:gd name="T6" fmla="*/ 0 w 408"/>
                  <a:gd name="T7" fmla="*/ 0 h 544"/>
                  <a:gd name="T8" fmla="*/ 0 w 408"/>
                  <a:gd name="T9" fmla="*/ 544 h 544"/>
                  <a:gd name="T10" fmla="*/ 318 w 408"/>
                  <a:gd name="T11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8" h="544">
                    <a:moveTo>
                      <a:pt x="318" y="544"/>
                    </a:moveTo>
                    <a:lnTo>
                      <a:pt x="408" y="453"/>
                    </a:lnTo>
                    <a:lnTo>
                      <a:pt x="408" y="0"/>
                    </a:lnTo>
                    <a:lnTo>
                      <a:pt x="0" y="0"/>
                    </a:lnTo>
                    <a:lnTo>
                      <a:pt x="0" y="544"/>
                    </a:lnTo>
                    <a:lnTo>
                      <a:pt x="318" y="544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426" name="Group 2186">
                <a:extLst>
                  <a:ext uri="{FF2B5EF4-FFF2-40B4-BE49-F238E27FC236}">
                    <a16:creationId xmlns:a16="http://schemas.microsoft.com/office/drawing/2014/main" id="{1CFEF1A4-1924-9360-4380-004E4284AF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572"/>
                <a:ext cx="179" cy="239"/>
                <a:chOff x="1351" y="3566"/>
                <a:chExt cx="408" cy="544"/>
              </a:xfrm>
            </p:grpSpPr>
            <p:sp>
              <p:nvSpPr>
                <p:cNvPr id="12427" name="Freeform 2187">
                  <a:extLst>
                    <a:ext uri="{FF2B5EF4-FFF2-40B4-BE49-F238E27FC236}">
                      <a16:creationId xmlns:a16="http://schemas.microsoft.com/office/drawing/2014/main" id="{FC59647B-79C8-7CA8-DB5C-50A943DFE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" y="3566"/>
                  <a:ext cx="408" cy="544"/>
                </a:xfrm>
                <a:custGeom>
                  <a:avLst/>
                  <a:gdLst>
                    <a:gd name="T0" fmla="*/ 318 w 408"/>
                    <a:gd name="T1" fmla="*/ 544 h 544"/>
                    <a:gd name="T2" fmla="*/ 408 w 408"/>
                    <a:gd name="T3" fmla="*/ 453 h 544"/>
                    <a:gd name="T4" fmla="*/ 408 w 408"/>
                    <a:gd name="T5" fmla="*/ 0 h 544"/>
                    <a:gd name="T6" fmla="*/ 0 w 408"/>
                    <a:gd name="T7" fmla="*/ 0 h 544"/>
                    <a:gd name="T8" fmla="*/ 0 w 408"/>
                    <a:gd name="T9" fmla="*/ 544 h 544"/>
                    <a:gd name="T10" fmla="*/ 318 w 408"/>
                    <a:gd name="T11" fmla="*/ 54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8" h="544">
                      <a:moveTo>
                        <a:pt x="318" y="544"/>
                      </a:moveTo>
                      <a:lnTo>
                        <a:pt x="408" y="453"/>
                      </a:lnTo>
                      <a:lnTo>
                        <a:pt x="408" y="0"/>
                      </a:lnTo>
                      <a:lnTo>
                        <a:pt x="0" y="0"/>
                      </a:lnTo>
                      <a:lnTo>
                        <a:pt x="0" y="544"/>
                      </a:lnTo>
                      <a:lnTo>
                        <a:pt x="318" y="54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28" name="Rectangle 2188">
                  <a:extLst>
                    <a:ext uri="{FF2B5EF4-FFF2-40B4-BE49-F238E27FC236}">
                      <a16:creationId xmlns:a16="http://schemas.microsoft.com/office/drawing/2014/main" id="{7F2D903E-6997-FD7A-2C0E-E5AFE6ECA2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612"/>
                  <a:ext cx="318" cy="4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2429" name="Group 2189">
                  <a:extLst>
                    <a:ext uri="{FF2B5EF4-FFF2-40B4-BE49-F238E27FC236}">
                      <a16:creationId xmlns:a16="http://schemas.microsoft.com/office/drawing/2014/main" id="{F26CA9E9-B7F2-00F3-3724-1086728671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702"/>
                  <a:ext cx="318" cy="364"/>
                  <a:chOff x="1396" y="3113"/>
                  <a:chExt cx="318" cy="364"/>
                </a:xfrm>
              </p:grpSpPr>
              <p:sp>
                <p:nvSpPr>
                  <p:cNvPr id="12430" name="Rectangle 2190">
                    <a:extLst>
                      <a:ext uri="{FF2B5EF4-FFF2-40B4-BE49-F238E27FC236}">
                        <a16:creationId xmlns:a16="http://schemas.microsoft.com/office/drawing/2014/main" id="{A969BEC7-A8B0-BC0E-D1BB-3C59E4CC46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5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1" name="Rectangle 2191">
                    <a:extLst>
                      <a:ext uri="{FF2B5EF4-FFF2-40B4-BE49-F238E27FC236}">
                        <a16:creationId xmlns:a16="http://schemas.microsoft.com/office/drawing/2014/main" id="{031DD7A7-4C50-A8CA-8DA3-6C906064C5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7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2" name="Rectangle 2192">
                    <a:extLst>
                      <a:ext uri="{FF2B5EF4-FFF2-40B4-BE49-F238E27FC236}">
                        <a16:creationId xmlns:a16="http://schemas.microsoft.com/office/drawing/2014/main" id="{FA16D1A7-80AB-3548-CED1-F93BFC4815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9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3" name="Rectangle 2193">
                    <a:extLst>
                      <a:ext uri="{FF2B5EF4-FFF2-40B4-BE49-F238E27FC236}">
                        <a16:creationId xmlns:a16="http://schemas.microsoft.com/office/drawing/2014/main" id="{CF16F357-7939-09B4-CF0A-3F288A11EE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1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4" name="Rectangle 2194">
                    <a:extLst>
                      <a:ext uri="{FF2B5EF4-FFF2-40B4-BE49-F238E27FC236}">
                        <a16:creationId xmlns:a16="http://schemas.microsoft.com/office/drawing/2014/main" id="{B3E1CA4F-CEC2-EA0C-E477-45C923E4B1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1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5" name="Rectangle 2195">
                    <a:extLst>
                      <a:ext uri="{FF2B5EF4-FFF2-40B4-BE49-F238E27FC236}">
                        <a16:creationId xmlns:a16="http://schemas.microsoft.com/office/drawing/2014/main" id="{D8E4E8A5-C54A-E5D9-76EE-863DC700E9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3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6" name="Rectangle 2196">
                    <a:extLst>
                      <a:ext uri="{FF2B5EF4-FFF2-40B4-BE49-F238E27FC236}">
                        <a16:creationId xmlns:a16="http://schemas.microsoft.com/office/drawing/2014/main" id="{B62D6C60-1208-5C80-87C2-AEB0E03EA1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80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7" name="Rectangle 2197">
                    <a:extLst>
                      <a:ext uri="{FF2B5EF4-FFF2-40B4-BE49-F238E27FC236}">
                        <a16:creationId xmlns:a16="http://schemas.microsoft.com/office/drawing/2014/main" id="{CCA1E60E-76F0-372E-EC0A-E16E17080A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01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8" name="Rectangle 2198">
                    <a:extLst>
                      <a:ext uri="{FF2B5EF4-FFF2-40B4-BE49-F238E27FC236}">
                        <a16:creationId xmlns:a16="http://schemas.microsoft.com/office/drawing/2014/main" id="{FCE05C35-C946-7CE7-8447-61E929A91D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22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39" name="Rectangle 2199">
                    <a:extLst>
                      <a:ext uri="{FF2B5EF4-FFF2-40B4-BE49-F238E27FC236}">
                        <a16:creationId xmlns:a16="http://schemas.microsoft.com/office/drawing/2014/main" id="{4239DBB4-CE69-B624-AA90-2BDC6BAEA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4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0" name="Rectangle 2200">
                    <a:extLst>
                      <a:ext uri="{FF2B5EF4-FFF2-40B4-BE49-F238E27FC236}">
                        <a16:creationId xmlns:a16="http://schemas.microsoft.com/office/drawing/2014/main" id="{1101EA8E-D0E3-E438-D8CD-9DEC3E7C94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3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1" name="Rectangle 2201">
                    <a:extLst>
                      <a:ext uri="{FF2B5EF4-FFF2-40B4-BE49-F238E27FC236}">
                        <a16:creationId xmlns:a16="http://schemas.microsoft.com/office/drawing/2014/main" id="{B1569235-FA50-F412-3CE7-8551B0EB99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5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2" name="Rectangle 2202">
                    <a:extLst>
                      <a:ext uri="{FF2B5EF4-FFF2-40B4-BE49-F238E27FC236}">
                        <a16:creationId xmlns:a16="http://schemas.microsoft.com/office/drawing/2014/main" id="{F996A5D4-DBF0-CE97-498D-9D71CBFED2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0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3" name="Rectangle 2203">
                    <a:extLst>
                      <a:ext uri="{FF2B5EF4-FFF2-40B4-BE49-F238E27FC236}">
                        <a16:creationId xmlns:a16="http://schemas.microsoft.com/office/drawing/2014/main" id="{EDC89EF0-5BDB-9977-C68F-B52F2B7537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2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4" name="Rectangle 2204">
                    <a:extLst>
                      <a:ext uri="{FF2B5EF4-FFF2-40B4-BE49-F238E27FC236}">
                        <a16:creationId xmlns:a16="http://schemas.microsoft.com/office/drawing/2014/main" id="{104386DC-16DE-AD87-3B80-D129EF7966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4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5" name="Rectangle 2205">
                    <a:extLst>
                      <a:ext uri="{FF2B5EF4-FFF2-40B4-BE49-F238E27FC236}">
                        <a16:creationId xmlns:a16="http://schemas.microsoft.com/office/drawing/2014/main" id="{1B4D4887-BC5C-73D8-759D-B1E4D1189E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6" name="Rectangle 2206">
                    <a:extLst>
                      <a:ext uri="{FF2B5EF4-FFF2-40B4-BE49-F238E27FC236}">
                        <a16:creationId xmlns:a16="http://schemas.microsoft.com/office/drawing/2014/main" id="{5694A059-7B25-4C19-8E31-ACD8BB75F6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6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7" name="Rectangle 2207">
                    <a:extLst>
                      <a:ext uri="{FF2B5EF4-FFF2-40B4-BE49-F238E27FC236}">
                        <a16:creationId xmlns:a16="http://schemas.microsoft.com/office/drawing/2014/main" id="{F4B9F3DA-FAF8-AFA2-8907-4BCE271CB9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8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448" name="Freeform 2208">
                  <a:extLst>
                    <a:ext uri="{FF2B5EF4-FFF2-40B4-BE49-F238E27FC236}">
                      <a16:creationId xmlns:a16="http://schemas.microsoft.com/office/drawing/2014/main" id="{1B688E9B-063B-CD21-B3FB-FF2E1DD129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4020"/>
                  <a:ext cx="90" cy="90"/>
                </a:xfrm>
                <a:custGeom>
                  <a:avLst/>
                  <a:gdLst>
                    <a:gd name="T0" fmla="*/ 90 w 90"/>
                    <a:gd name="T1" fmla="*/ 0 h 90"/>
                    <a:gd name="T2" fmla="*/ 0 w 90"/>
                    <a:gd name="T3" fmla="*/ 0 h 90"/>
                    <a:gd name="T4" fmla="*/ 0 w 90"/>
                    <a:gd name="T5" fmla="*/ 90 h 90"/>
                    <a:gd name="T6" fmla="*/ 90 w 90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90">
                      <a:moveTo>
                        <a:pt x="90" y="0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82" name="Group 2242">
              <a:extLst>
                <a:ext uri="{FF2B5EF4-FFF2-40B4-BE49-F238E27FC236}">
                  <a16:creationId xmlns:a16="http://schemas.microsoft.com/office/drawing/2014/main" id="{A4338F3A-9E95-B425-C7DB-6BBABBF22285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5312" y="2206"/>
              <a:ext cx="99" cy="171"/>
              <a:chOff x="2167" y="1616"/>
              <a:chExt cx="371" cy="636"/>
            </a:xfrm>
          </p:grpSpPr>
          <p:grpSp>
            <p:nvGrpSpPr>
              <p:cNvPr id="12483" name="Group 2243">
                <a:extLst>
                  <a:ext uri="{FF2B5EF4-FFF2-40B4-BE49-F238E27FC236}">
                    <a16:creationId xmlns:a16="http://schemas.microsoft.com/office/drawing/2014/main" id="{DFE30639-54F7-9E27-A28A-8530FE9F4D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12484" name="Oval 2244">
                  <a:extLst>
                    <a:ext uri="{FF2B5EF4-FFF2-40B4-BE49-F238E27FC236}">
                      <a16:creationId xmlns:a16="http://schemas.microsoft.com/office/drawing/2014/main" id="{99FCF1AD-D88B-A9C7-D453-A78DBC688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85" name="Rectangle 2245">
                  <a:extLst>
                    <a:ext uri="{FF2B5EF4-FFF2-40B4-BE49-F238E27FC236}">
                      <a16:creationId xmlns:a16="http://schemas.microsoft.com/office/drawing/2014/main" id="{A12B1EC8-E6DA-43AA-9C15-6E8DA8921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86" name="Rectangle 2246">
                  <a:extLst>
                    <a:ext uri="{FF2B5EF4-FFF2-40B4-BE49-F238E27FC236}">
                      <a16:creationId xmlns:a16="http://schemas.microsoft.com/office/drawing/2014/main" id="{6C1D8FC8-5CAA-B3AB-D4E1-4F0DE62E5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87" name="Group 2247">
                <a:extLst>
                  <a:ext uri="{FF2B5EF4-FFF2-40B4-BE49-F238E27FC236}">
                    <a16:creationId xmlns:a16="http://schemas.microsoft.com/office/drawing/2014/main" id="{0E0D24CC-D059-F9D0-AD8A-C9BB8EB08D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12488" name="Rectangle 2248">
                  <a:extLst>
                    <a:ext uri="{FF2B5EF4-FFF2-40B4-BE49-F238E27FC236}">
                      <a16:creationId xmlns:a16="http://schemas.microsoft.com/office/drawing/2014/main" id="{5A68F234-598E-552C-0B34-98FE143D33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89" name="Oval 2249">
                  <a:extLst>
                    <a:ext uri="{FF2B5EF4-FFF2-40B4-BE49-F238E27FC236}">
                      <a16:creationId xmlns:a16="http://schemas.microsoft.com/office/drawing/2014/main" id="{7F75671E-9C23-DB75-32CD-C04BFA609D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90" name="AutoShape 2250">
                  <a:extLst>
                    <a:ext uri="{FF2B5EF4-FFF2-40B4-BE49-F238E27FC236}">
                      <a16:creationId xmlns:a16="http://schemas.microsoft.com/office/drawing/2014/main" id="{31CF4E59-A338-1179-E873-BA666A3D8C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91" name="Rectangle 2251">
                  <a:extLst>
                    <a:ext uri="{FF2B5EF4-FFF2-40B4-BE49-F238E27FC236}">
                      <a16:creationId xmlns:a16="http://schemas.microsoft.com/office/drawing/2014/main" id="{E7A8EE60-A817-DDCE-30D9-29E24750E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92" name="Group 2252">
              <a:extLst>
                <a:ext uri="{FF2B5EF4-FFF2-40B4-BE49-F238E27FC236}">
                  <a16:creationId xmlns:a16="http://schemas.microsoft.com/office/drawing/2014/main" id="{915EEC91-68F2-1BDE-C215-953BECD1C7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2387"/>
              <a:ext cx="254" cy="94"/>
              <a:chOff x="5234" y="2387"/>
              <a:chExt cx="254" cy="94"/>
            </a:xfrm>
          </p:grpSpPr>
          <p:sp>
            <p:nvSpPr>
              <p:cNvPr id="12493" name="WordArt 2253">
                <a:extLst>
                  <a:ext uri="{FF2B5EF4-FFF2-40B4-BE49-F238E27FC236}">
                    <a16:creationId xmlns:a16="http://schemas.microsoft.com/office/drawing/2014/main" id="{ABD2B671-63F8-EB30-FA27-FF89D46FBA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審査</a:t>
                </a:r>
              </a:p>
            </p:txBody>
          </p:sp>
          <p:sp>
            <p:nvSpPr>
              <p:cNvPr id="12494" name="WordArt 2254">
                <a:extLst>
                  <a:ext uri="{FF2B5EF4-FFF2-40B4-BE49-F238E27FC236}">
                    <a16:creationId xmlns:a16="http://schemas.microsoft.com/office/drawing/2014/main" id="{3BB37120-9A67-DF60-EAB1-3254759093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審査</a:t>
                </a:r>
              </a:p>
            </p:txBody>
          </p:sp>
        </p:grpSp>
      </p:grpSp>
      <p:grpSp>
        <p:nvGrpSpPr>
          <p:cNvPr id="12665" name="Group 2425">
            <a:extLst>
              <a:ext uri="{FF2B5EF4-FFF2-40B4-BE49-F238E27FC236}">
                <a16:creationId xmlns:a16="http://schemas.microsoft.com/office/drawing/2014/main" id="{B413E008-E60D-326D-E57D-36EB551EF75E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2852738"/>
            <a:ext cx="503238" cy="369887"/>
            <a:chOff x="4708" y="1797"/>
            <a:chExt cx="317" cy="233"/>
          </a:xfrm>
        </p:grpSpPr>
        <p:sp>
          <p:nvSpPr>
            <p:cNvPr id="12496" name="AutoShape 2256">
              <a:extLst>
                <a:ext uri="{FF2B5EF4-FFF2-40B4-BE49-F238E27FC236}">
                  <a16:creationId xmlns:a16="http://schemas.microsoft.com/office/drawing/2014/main" id="{DB73C9BD-ABC4-2EE7-E534-D34CA2019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1797"/>
              <a:ext cx="317" cy="181"/>
            </a:xfrm>
            <a:prstGeom prst="star16">
              <a:avLst>
                <a:gd name="adj" fmla="val 3750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497" name="Group 2257">
              <a:extLst>
                <a:ext uri="{FF2B5EF4-FFF2-40B4-BE49-F238E27FC236}">
                  <a16:creationId xmlns:a16="http://schemas.microsoft.com/office/drawing/2014/main" id="{9B2BA6E2-D2CC-C744-5CEE-2815FB910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0" y="1936"/>
              <a:ext cx="254" cy="94"/>
              <a:chOff x="4744" y="1936"/>
              <a:chExt cx="254" cy="94"/>
            </a:xfrm>
          </p:grpSpPr>
          <p:sp>
            <p:nvSpPr>
              <p:cNvPr id="12498" name="WordArt 2258">
                <a:extLst>
                  <a:ext uri="{FF2B5EF4-FFF2-40B4-BE49-F238E27FC236}">
                    <a16:creationId xmlns:a16="http://schemas.microsoft.com/office/drawing/2014/main" id="{4D35FDBC-C18A-C78C-70E3-F37F31D018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19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発売</a:t>
                </a:r>
              </a:p>
            </p:txBody>
          </p:sp>
          <p:sp>
            <p:nvSpPr>
              <p:cNvPr id="12499" name="WordArt 2259">
                <a:extLst>
                  <a:ext uri="{FF2B5EF4-FFF2-40B4-BE49-F238E27FC236}">
                    <a16:creationId xmlns:a16="http://schemas.microsoft.com/office/drawing/2014/main" id="{DD6F50B5-1176-6917-5AEA-8F99CD77EA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19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発売</a:t>
                </a:r>
              </a:p>
            </p:txBody>
          </p:sp>
        </p:grpSp>
      </p:grpSp>
      <p:grpSp>
        <p:nvGrpSpPr>
          <p:cNvPr id="12666" name="Group 2426">
            <a:extLst>
              <a:ext uri="{FF2B5EF4-FFF2-40B4-BE49-F238E27FC236}">
                <a16:creationId xmlns:a16="http://schemas.microsoft.com/office/drawing/2014/main" id="{9CF3DCC3-3C42-DF50-CC15-1629579C0B3C}"/>
              </a:ext>
            </a:extLst>
          </p:cNvPr>
          <p:cNvGrpSpPr>
            <a:grpSpLocks/>
          </p:cNvGrpSpPr>
          <p:nvPr/>
        </p:nvGrpSpPr>
        <p:grpSpPr bwMode="auto">
          <a:xfrm>
            <a:off x="7524750" y="2060575"/>
            <a:ext cx="403225" cy="442913"/>
            <a:chOff x="4740" y="1298"/>
            <a:chExt cx="254" cy="279"/>
          </a:xfrm>
        </p:grpSpPr>
        <p:sp>
          <p:nvSpPr>
            <p:cNvPr id="12495" name="AutoShape 2255">
              <a:extLst>
                <a:ext uri="{FF2B5EF4-FFF2-40B4-BE49-F238E27FC236}">
                  <a16:creationId xmlns:a16="http://schemas.microsoft.com/office/drawing/2014/main" id="{6EA26FC7-DE19-9993-006B-B04700ED8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1298"/>
              <a:ext cx="227" cy="182"/>
            </a:xfrm>
            <a:prstGeom prst="rightArrow">
              <a:avLst>
                <a:gd name="adj1" fmla="val 50000"/>
                <a:gd name="adj2" fmla="val 54394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500" name="Group 2260">
              <a:extLst>
                <a:ext uri="{FF2B5EF4-FFF2-40B4-BE49-F238E27FC236}">
                  <a16:creationId xmlns:a16="http://schemas.microsoft.com/office/drawing/2014/main" id="{E10A8E5F-3D7D-C141-FA9B-174C533DB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0" y="1483"/>
              <a:ext cx="254" cy="94"/>
              <a:chOff x="4744" y="1483"/>
              <a:chExt cx="254" cy="94"/>
            </a:xfrm>
          </p:grpSpPr>
          <p:sp>
            <p:nvSpPr>
              <p:cNvPr id="12501" name="WordArt 2261">
                <a:extLst>
                  <a:ext uri="{FF2B5EF4-FFF2-40B4-BE49-F238E27FC236}">
                    <a16:creationId xmlns:a16="http://schemas.microsoft.com/office/drawing/2014/main" id="{B21AC34C-80E4-D8A5-FC65-1999D63B50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148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開始</a:t>
                </a:r>
              </a:p>
            </p:txBody>
          </p:sp>
          <p:sp>
            <p:nvSpPr>
              <p:cNvPr id="12502" name="WordArt 2262">
                <a:extLst>
                  <a:ext uri="{FF2B5EF4-FFF2-40B4-BE49-F238E27FC236}">
                    <a16:creationId xmlns:a16="http://schemas.microsoft.com/office/drawing/2014/main" id="{B60D6E94-4169-47EC-EEB0-D8C038A268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148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開始</a:t>
                </a:r>
              </a:p>
            </p:txBody>
          </p:sp>
        </p:grpSp>
      </p:grpSp>
      <p:grpSp>
        <p:nvGrpSpPr>
          <p:cNvPr id="12675" name="Group 2435">
            <a:extLst>
              <a:ext uri="{FF2B5EF4-FFF2-40B4-BE49-F238E27FC236}">
                <a16:creationId xmlns:a16="http://schemas.microsoft.com/office/drawing/2014/main" id="{5FAE3561-710A-2024-549F-A27174F01331}"/>
              </a:ext>
            </a:extLst>
          </p:cNvPr>
          <p:cNvGrpSpPr>
            <a:grpSpLocks/>
          </p:cNvGrpSpPr>
          <p:nvPr/>
        </p:nvGrpSpPr>
        <p:grpSpPr bwMode="auto">
          <a:xfrm>
            <a:off x="9072563" y="2860675"/>
            <a:ext cx="403225" cy="361950"/>
            <a:chOff x="5715" y="1802"/>
            <a:chExt cx="254" cy="228"/>
          </a:xfrm>
        </p:grpSpPr>
        <p:grpSp>
          <p:nvGrpSpPr>
            <p:cNvPr id="12503" name="Group 2263">
              <a:extLst>
                <a:ext uri="{FF2B5EF4-FFF2-40B4-BE49-F238E27FC236}">
                  <a16:creationId xmlns:a16="http://schemas.microsoft.com/office/drawing/2014/main" id="{5D47BF9D-14F0-1CDB-D914-B0F6FE470AB6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770" y="1802"/>
              <a:ext cx="145" cy="194"/>
              <a:chOff x="4435" y="572"/>
              <a:chExt cx="179" cy="239"/>
            </a:xfrm>
          </p:grpSpPr>
          <p:sp>
            <p:nvSpPr>
              <p:cNvPr id="12504" name="Freeform 2264">
                <a:extLst>
                  <a:ext uri="{FF2B5EF4-FFF2-40B4-BE49-F238E27FC236}">
                    <a16:creationId xmlns:a16="http://schemas.microsoft.com/office/drawing/2014/main" id="{9C5BF6C4-356B-FC07-7450-08CD6FEFB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572"/>
                <a:ext cx="179" cy="239"/>
              </a:xfrm>
              <a:custGeom>
                <a:avLst/>
                <a:gdLst>
                  <a:gd name="T0" fmla="*/ 318 w 408"/>
                  <a:gd name="T1" fmla="*/ 544 h 544"/>
                  <a:gd name="T2" fmla="*/ 408 w 408"/>
                  <a:gd name="T3" fmla="*/ 453 h 544"/>
                  <a:gd name="T4" fmla="*/ 408 w 408"/>
                  <a:gd name="T5" fmla="*/ 0 h 544"/>
                  <a:gd name="T6" fmla="*/ 0 w 408"/>
                  <a:gd name="T7" fmla="*/ 0 h 544"/>
                  <a:gd name="T8" fmla="*/ 0 w 408"/>
                  <a:gd name="T9" fmla="*/ 544 h 544"/>
                  <a:gd name="T10" fmla="*/ 318 w 408"/>
                  <a:gd name="T11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8" h="544">
                    <a:moveTo>
                      <a:pt x="318" y="544"/>
                    </a:moveTo>
                    <a:lnTo>
                      <a:pt x="408" y="453"/>
                    </a:lnTo>
                    <a:lnTo>
                      <a:pt x="408" y="0"/>
                    </a:lnTo>
                    <a:lnTo>
                      <a:pt x="0" y="0"/>
                    </a:lnTo>
                    <a:lnTo>
                      <a:pt x="0" y="544"/>
                    </a:lnTo>
                    <a:lnTo>
                      <a:pt x="318" y="544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505" name="Group 2265">
                <a:extLst>
                  <a:ext uri="{FF2B5EF4-FFF2-40B4-BE49-F238E27FC236}">
                    <a16:creationId xmlns:a16="http://schemas.microsoft.com/office/drawing/2014/main" id="{3E18D884-78AD-ACC0-4878-14A8D975CE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572"/>
                <a:ext cx="179" cy="239"/>
                <a:chOff x="1351" y="3566"/>
                <a:chExt cx="408" cy="544"/>
              </a:xfrm>
            </p:grpSpPr>
            <p:sp>
              <p:nvSpPr>
                <p:cNvPr id="12506" name="Freeform 2266">
                  <a:extLst>
                    <a:ext uri="{FF2B5EF4-FFF2-40B4-BE49-F238E27FC236}">
                      <a16:creationId xmlns:a16="http://schemas.microsoft.com/office/drawing/2014/main" id="{9516A80E-E511-78D0-DFF1-F9134BFAF9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" y="3566"/>
                  <a:ext cx="408" cy="544"/>
                </a:xfrm>
                <a:custGeom>
                  <a:avLst/>
                  <a:gdLst>
                    <a:gd name="T0" fmla="*/ 318 w 408"/>
                    <a:gd name="T1" fmla="*/ 544 h 544"/>
                    <a:gd name="T2" fmla="*/ 408 w 408"/>
                    <a:gd name="T3" fmla="*/ 453 h 544"/>
                    <a:gd name="T4" fmla="*/ 408 w 408"/>
                    <a:gd name="T5" fmla="*/ 0 h 544"/>
                    <a:gd name="T6" fmla="*/ 0 w 408"/>
                    <a:gd name="T7" fmla="*/ 0 h 544"/>
                    <a:gd name="T8" fmla="*/ 0 w 408"/>
                    <a:gd name="T9" fmla="*/ 544 h 544"/>
                    <a:gd name="T10" fmla="*/ 318 w 408"/>
                    <a:gd name="T11" fmla="*/ 54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8" h="544">
                      <a:moveTo>
                        <a:pt x="318" y="544"/>
                      </a:moveTo>
                      <a:lnTo>
                        <a:pt x="408" y="453"/>
                      </a:lnTo>
                      <a:lnTo>
                        <a:pt x="408" y="0"/>
                      </a:lnTo>
                      <a:lnTo>
                        <a:pt x="0" y="0"/>
                      </a:lnTo>
                      <a:lnTo>
                        <a:pt x="0" y="544"/>
                      </a:lnTo>
                      <a:lnTo>
                        <a:pt x="318" y="54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07" name="Rectangle 2267">
                  <a:extLst>
                    <a:ext uri="{FF2B5EF4-FFF2-40B4-BE49-F238E27FC236}">
                      <a16:creationId xmlns:a16="http://schemas.microsoft.com/office/drawing/2014/main" id="{BA12BAD6-8874-078C-A721-00AC797A3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612"/>
                  <a:ext cx="318" cy="4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2508" name="Group 2268">
                  <a:extLst>
                    <a:ext uri="{FF2B5EF4-FFF2-40B4-BE49-F238E27FC236}">
                      <a16:creationId xmlns:a16="http://schemas.microsoft.com/office/drawing/2014/main" id="{2AA1B063-7780-33D0-D21A-F6D8CC6B68E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702"/>
                  <a:ext cx="318" cy="364"/>
                  <a:chOff x="1396" y="3113"/>
                  <a:chExt cx="318" cy="364"/>
                </a:xfrm>
              </p:grpSpPr>
              <p:sp>
                <p:nvSpPr>
                  <p:cNvPr id="12509" name="Rectangle 2269">
                    <a:extLst>
                      <a:ext uri="{FF2B5EF4-FFF2-40B4-BE49-F238E27FC236}">
                        <a16:creationId xmlns:a16="http://schemas.microsoft.com/office/drawing/2014/main" id="{2A1C5A62-C6FB-5219-EFE5-226DEA318E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5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0" name="Rectangle 2270">
                    <a:extLst>
                      <a:ext uri="{FF2B5EF4-FFF2-40B4-BE49-F238E27FC236}">
                        <a16:creationId xmlns:a16="http://schemas.microsoft.com/office/drawing/2014/main" id="{4589BE04-BC82-C6C0-D9FF-15D4DBD5C7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7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1" name="Rectangle 2271">
                    <a:extLst>
                      <a:ext uri="{FF2B5EF4-FFF2-40B4-BE49-F238E27FC236}">
                        <a16:creationId xmlns:a16="http://schemas.microsoft.com/office/drawing/2014/main" id="{604C2DBF-D648-5A4A-C610-C87555EC57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9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2" name="Rectangle 2272">
                    <a:extLst>
                      <a:ext uri="{FF2B5EF4-FFF2-40B4-BE49-F238E27FC236}">
                        <a16:creationId xmlns:a16="http://schemas.microsoft.com/office/drawing/2014/main" id="{345E9369-E9EF-CB93-C53D-6666F9F680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1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3" name="Rectangle 2273">
                    <a:extLst>
                      <a:ext uri="{FF2B5EF4-FFF2-40B4-BE49-F238E27FC236}">
                        <a16:creationId xmlns:a16="http://schemas.microsoft.com/office/drawing/2014/main" id="{9001268D-8C9C-0CA8-ADE8-3A9A8ED5C4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1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4" name="Rectangle 2274">
                    <a:extLst>
                      <a:ext uri="{FF2B5EF4-FFF2-40B4-BE49-F238E27FC236}">
                        <a16:creationId xmlns:a16="http://schemas.microsoft.com/office/drawing/2014/main" id="{0538EC01-A3AB-3565-724B-BE497F53C4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3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5" name="Rectangle 2275">
                    <a:extLst>
                      <a:ext uri="{FF2B5EF4-FFF2-40B4-BE49-F238E27FC236}">
                        <a16:creationId xmlns:a16="http://schemas.microsoft.com/office/drawing/2014/main" id="{46C7D696-9744-E950-FDB6-CE25D6CA2F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80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6" name="Rectangle 2276">
                    <a:extLst>
                      <a:ext uri="{FF2B5EF4-FFF2-40B4-BE49-F238E27FC236}">
                        <a16:creationId xmlns:a16="http://schemas.microsoft.com/office/drawing/2014/main" id="{221BB052-93A9-6641-AEE3-DC01952359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01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7" name="Rectangle 2277">
                    <a:extLst>
                      <a:ext uri="{FF2B5EF4-FFF2-40B4-BE49-F238E27FC236}">
                        <a16:creationId xmlns:a16="http://schemas.microsoft.com/office/drawing/2014/main" id="{E23E8924-F8C6-2793-7288-8C8B5B4258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22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8" name="Rectangle 2278">
                    <a:extLst>
                      <a:ext uri="{FF2B5EF4-FFF2-40B4-BE49-F238E27FC236}">
                        <a16:creationId xmlns:a16="http://schemas.microsoft.com/office/drawing/2014/main" id="{DF5C1F6F-53E1-1763-F9EB-8B64E2CDB6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4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19" name="Rectangle 2279">
                    <a:extLst>
                      <a:ext uri="{FF2B5EF4-FFF2-40B4-BE49-F238E27FC236}">
                        <a16:creationId xmlns:a16="http://schemas.microsoft.com/office/drawing/2014/main" id="{AC59BDDC-1343-4739-BD8B-5F93ADAA13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3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0" name="Rectangle 2280">
                    <a:extLst>
                      <a:ext uri="{FF2B5EF4-FFF2-40B4-BE49-F238E27FC236}">
                        <a16:creationId xmlns:a16="http://schemas.microsoft.com/office/drawing/2014/main" id="{898391E5-C054-D9D8-3491-4125D0E6A4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5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1" name="Rectangle 2281">
                    <a:extLst>
                      <a:ext uri="{FF2B5EF4-FFF2-40B4-BE49-F238E27FC236}">
                        <a16:creationId xmlns:a16="http://schemas.microsoft.com/office/drawing/2014/main" id="{D6402E2E-D9C3-851D-991A-E805321221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0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2" name="Rectangle 2282">
                    <a:extLst>
                      <a:ext uri="{FF2B5EF4-FFF2-40B4-BE49-F238E27FC236}">
                        <a16:creationId xmlns:a16="http://schemas.microsoft.com/office/drawing/2014/main" id="{87842B4E-173D-D81F-3A19-E74879295D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2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3" name="Rectangle 2283">
                    <a:extLst>
                      <a:ext uri="{FF2B5EF4-FFF2-40B4-BE49-F238E27FC236}">
                        <a16:creationId xmlns:a16="http://schemas.microsoft.com/office/drawing/2014/main" id="{EC04127F-E567-63F1-0B4F-9E54D3FBDA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4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4" name="Rectangle 2284">
                    <a:extLst>
                      <a:ext uri="{FF2B5EF4-FFF2-40B4-BE49-F238E27FC236}">
                        <a16:creationId xmlns:a16="http://schemas.microsoft.com/office/drawing/2014/main" id="{E0C3F269-0241-74C5-AD5B-03059364DE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5" name="Rectangle 2285">
                    <a:extLst>
                      <a:ext uri="{FF2B5EF4-FFF2-40B4-BE49-F238E27FC236}">
                        <a16:creationId xmlns:a16="http://schemas.microsoft.com/office/drawing/2014/main" id="{2D0E48EB-1B79-3324-1771-2A9D84BDC5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6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6" name="Rectangle 2286">
                    <a:extLst>
                      <a:ext uri="{FF2B5EF4-FFF2-40B4-BE49-F238E27FC236}">
                        <a16:creationId xmlns:a16="http://schemas.microsoft.com/office/drawing/2014/main" id="{34285F1E-2618-5F6A-4E3D-867CCF28AA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8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527" name="Freeform 2287">
                  <a:extLst>
                    <a:ext uri="{FF2B5EF4-FFF2-40B4-BE49-F238E27FC236}">
                      <a16:creationId xmlns:a16="http://schemas.microsoft.com/office/drawing/2014/main" id="{078C784B-9F91-9219-0FDF-CC82D70E4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4020"/>
                  <a:ext cx="90" cy="90"/>
                </a:xfrm>
                <a:custGeom>
                  <a:avLst/>
                  <a:gdLst>
                    <a:gd name="T0" fmla="*/ 90 w 90"/>
                    <a:gd name="T1" fmla="*/ 0 h 90"/>
                    <a:gd name="T2" fmla="*/ 0 w 90"/>
                    <a:gd name="T3" fmla="*/ 0 h 90"/>
                    <a:gd name="T4" fmla="*/ 0 w 90"/>
                    <a:gd name="T5" fmla="*/ 90 h 90"/>
                    <a:gd name="T6" fmla="*/ 90 w 90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90">
                      <a:moveTo>
                        <a:pt x="90" y="0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528" name="Group 2288">
              <a:extLst>
                <a:ext uri="{FF2B5EF4-FFF2-40B4-BE49-F238E27FC236}">
                  <a16:creationId xmlns:a16="http://schemas.microsoft.com/office/drawing/2014/main" id="{D2A4C447-49FE-8C16-BCE4-0DAAEF08CB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" y="1936"/>
              <a:ext cx="254" cy="94"/>
              <a:chOff x="5724" y="1936"/>
              <a:chExt cx="254" cy="94"/>
            </a:xfrm>
          </p:grpSpPr>
          <p:sp>
            <p:nvSpPr>
              <p:cNvPr id="12529" name="WordArt 2289">
                <a:extLst>
                  <a:ext uri="{FF2B5EF4-FFF2-40B4-BE49-F238E27FC236}">
                    <a16:creationId xmlns:a16="http://schemas.microsoft.com/office/drawing/2014/main" id="{512D2D2E-B880-33AA-B1C2-9B8C0A73CA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19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ニュースリリース</a:t>
                </a:r>
              </a:p>
            </p:txBody>
          </p:sp>
          <p:sp>
            <p:nvSpPr>
              <p:cNvPr id="12530" name="WordArt 2290">
                <a:extLst>
                  <a:ext uri="{FF2B5EF4-FFF2-40B4-BE49-F238E27FC236}">
                    <a16:creationId xmlns:a16="http://schemas.microsoft.com/office/drawing/2014/main" id="{14DA7047-CA34-C7D9-479A-F5CD5D6A45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4" y="19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ニュースリリース</a:t>
                </a:r>
              </a:p>
            </p:txBody>
          </p:sp>
        </p:grpSp>
      </p:grpSp>
      <p:grpSp>
        <p:nvGrpSpPr>
          <p:cNvPr id="12672" name="Group 2432">
            <a:extLst>
              <a:ext uri="{FF2B5EF4-FFF2-40B4-BE49-F238E27FC236}">
                <a16:creationId xmlns:a16="http://schemas.microsoft.com/office/drawing/2014/main" id="{BA69B323-6CC5-A85B-269E-989F36B11DFA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1341438"/>
            <a:ext cx="403225" cy="436562"/>
            <a:chOff x="5234" y="845"/>
            <a:chExt cx="254" cy="275"/>
          </a:xfrm>
        </p:grpSpPr>
        <p:sp>
          <p:nvSpPr>
            <p:cNvPr id="12531" name="AutoShape 2291">
              <a:extLst>
                <a:ext uri="{FF2B5EF4-FFF2-40B4-BE49-F238E27FC236}">
                  <a16:creationId xmlns:a16="http://schemas.microsoft.com/office/drawing/2014/main" id="{D0670E01-E57F-C85F-C372-D34BDD9995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5248" y="845"/>
              <a:ext cx="227" cy="227"/>
            </a:xfrm>
            <a:prstGeom prst="plus">
              <a:avLst>
                <a:gd name="adj" fmla="val 35241"/>
              </a:avLst>
            </a:prstGeom>
            <a:solidFill>
              <a:srgbClr val="3366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532" name="Group 2292">
              <a:extLst>
                <a:ext uri="{FF2B5EF4-FFF2-40B4-BE49-F238E27FC236}">
                  <a16:creationId xmlns:a16="http://schemas.microsoft.com/office/drawing/2014/main" id="{9DD60844-8DC1-1FBB-2692-DEF189466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1026"/>
              <a:ext cx="254" cy="94"/>
              <a:chOff x="5234" y="1026"/>
              <a:chExt cx="254" cy="94"/>
            </a:xfrm>
          </p:grpSpPr>
          <p:sp>
            <p:nvSpPr>
              <p:cNvPr id="12533" name="WordArt 2293">
                <a:extLst>
                  <a:ext uri="{FF2B5EF4-FFF2-40B4-BE49-F238E27FC236}">
                    <a16:creationId xmlns:a16="http://schemas.microsoft.com/office/drawing/2014/main" id="{A7C0EBBA-E620-7493-846B-9F83B54B8E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102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修正</a:t>
                </a:r>
              </a:p>
            </p:txBody>
          </p:sp>
          <p:sp>
            <p:nvSpPr>
              <p:cNvPr id="12534" name="WordArt 2294">
                <a:extLst>
                  <a:ext uri="{FF2B5EF4-FFF2-40B4-BE49-F238E27FC236}">
                    <a16:creationId xmlns:a16="http://schemas.microsoft.com/office/drawing/2014/main" id="{C2EF7404-AAE6-DD38-F131-8CF662C346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102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修正</a:t>
                </a:r>
              </a:p>
            </p:txBody>
          </p:sp>
        </p:grpSp>
      </p:grpSp>
      <p:grpSp>
        <p:nvGrpSpPr>
          <p:cNvPr id="12661" name="Group 2421">
            <a:extLst>
              <a:ext uri="{FF2B5EF4-FFF2-40B4-BE49-F238E27FC236}">
                <a16:creationId xmlns:a16="http://schemas.microsoft.com/office/drawing/2014/main" id="{B4F53BB4-E3F3-9350-A993-AEACF6459369}"/>
              </a:ext>
            </a:extLst>
          </p:cNvPr>
          <p:cNvGrpSpPr>
            <a:grpSpLocks/>
          </p:cNvGrpSpPr>
          <p:nvPr/>
        </p:nvGrpSpPr>
        <p:grpSpPr bwMode="auto">
          <a:xfrm>
            <a:off x="6737350" y="2060575"/>
            <a:ext cx="403225" cy="442913"/>
            <a:chOff x="4244" y="1298"/>
            <a:chExt cx="254" cy="279"/>
          </a:xfrm>
        </p:grpSpPr>
        <p:grpSp>
          <p:nvGrpSpPr>
            <p:cNvPr id="5567" name="Group 447">
              <a:extLst>
                <a:ext uri="{FF2B5EF4-FFF2-40B4-BE49-F238E27FC236}">
                  <a16:creationId xmlns:a16="http://schemas.microsoft.com/office/drawing/2014/main" id="{19A27B94-CEF8-1490-6AD8-74363D4801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1483"/>
              <a:ext cx="254" cy="94"/>
              <a:chOff x="4254" y="1483"/>
              <a:chExt cx="254" cy="94"/>
            </a:xfrm>
          </p:grpSpPr>
          <p:sp>
            <p:nvSpPr>
              <p:cNvPr id="5362" name="WordArt 242">
                <a:extLst>
                  <a:ext uri="{FF2B5EF4-FFF2-40B4-BE49-F238E27FC236}">
                    <a16:creationId xmlns:a16="http://schemas.microsoft.com/office/drawing/2014/main" id="{52294583-A2BA-34D2-6DB4-F4EE4614BD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148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運用開始</a:t>
                </a:r>
              </a:p>
            </p:txBody>
          </p:sp>
          <p:sp>
            <p:nvSpPr>
              <p:cNvPr id="5503" name="WordArt 383">
                <a:extLst>
                  <a:ext uri="{FF2B5EF4-FFF2-40B4-BE49-F238E27FC236}">
                    <a16:creationId xmlns:a16="http://schemas.microsoft.com/office/drawing/2014/main" id="{1B041A50-14F6-BD41-E6B3-BD89125F94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4" y="148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運用開始</a:t>
                </a:r>
              </a:p>
            </p:txBody>
          </p:sp>
        </p:grpSp>
        <p:sp>
          <p:nvSpPr>
            <p:cNvPr id="12535" name="AutoShape 2295">
              <a:extLst>
                <a:ext uri="{FF2B5EF4-FFF2-40B4-BE49-F238E27FC236}">
                  <a16:creationId xmlns:a16="http://schemas.microsoft.com/office/drawing/2014/main" id="{C2D9D610-276D-D4FD-F9E2-72FE4A687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7" y="1298"/>
              <a:ext cx="227" cy="182"/>
            </a:xfrm>
            <a:prstGeom prst="rightArrow">
              <a:avLst>
                <a:gd name="adj1" fmla="val 50000"/>
                <a:gd name="adj2" fmla="val 54394"/>
              </a:avLst>
            </a:prstGeom>
            <a:solidFill>
              <a:srgbClr val="FFCC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674" name="Group 2434">
            <a:extLst>
              <a:ext uri="{FF2B5EF4-FFF2-40B4-BE49-F238E27FC236}">
                <a16:creationId xmlns:a16="http://schemas.microsoft.com/office/drawing/2014/main" id="{7004AF5C-F54B-7505-88A2-FCB95842DD2D}"/>
              </a:ext>
            </a:extLst>
          </p:cNvPr>
          <p:cNvGrpSpPr>
            <a:grpSpLocks/>
          </p:cNvGrpSpPr>
          <p:nvPr/>
        </p:nvGrpSpPr>
        <p:grpSpPr bwMode="auto">
          <a:xfrm>
            <a:off x="9072563" y="3500438"/>
            <a:ext cx="403225" cy="438150"/>
            <a:chOff x="5715" y="2205"/>
            <a:chExt cx="254" cy="276"/>
          </a:xfrm>
        </p:grpSpPr>
        <p:grpSp>
          <p:nvGrpSpPr>
            <p:cNvPr id="5545" name="Group 425">
              <a:extLst>
                <a:ext uri="{FF2B5EF4-FFF2-40B4-BE49-F238E27FC236}">
                  <a16:creationId xmlns:a16="http://schemas.microsoft.com/office/drawing/2014/main" id="{FE7B1217-0ADF-1350-BE03-B66429A70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" y="2387"/>
              <a:ext cx="254" cy="94"/>
              <a:chOff x="5724" y="2387"/>
              <a:chExt cx="254" cy="94"/>
            </a:xfrm>
          </p:grpSpPr>
          <p:sp>
            <p:nvSpPr>
              <p:cNvPr id="5377" name="WordArt 257">
                <a:extLst>
                  <a:ext uri="{FF2B5EF4-FFF2-40B4-BE49-F238E27FC236}">
                    <a16:creationId xmlns:a16="http://schemas.microsoft.com/office/drawing/2014/main" id="{59831F2F-CFF8-3C25-8766-6B2BCDEE3F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スタート</a:t>
                </a:r>
              </a:p>
            </p:txBody>
          </p:sp>
          <p:sp>
            <p:nvSpPr>
              <p:cNvPr id="5518" name="WordArt 398">
                <a:extLst>
                  <a:ext uri="{FF2B5EF4-FFF2-40B4-BE49-F238E27FC236}">
                    <a16:creationId xmlns:a16="http://schemas.microsoft.com/office/drawing/2014/main" id="{589DCB75-E1E7-32D6-EAB3-CA9E4E57E7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4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スタート</a:t>
                </a:r>
              </a:p>
            </p:txBody>
          </p:sp>
        </p:grpSp>
        <p:sp>
          <p:nvSpPr>
            <p:cNvPr id="12536" name="AutoShape 2296">
              <a:extLst>
                <a:ext uri="{FF2B5EF4-FFF2-40B4-BE49-F238E27FC236}">
                  <a16:creationId xmlns:a16="http://schemas.microsoft.com/office/drawing/2014/main" id="{FBC9F1DB-9157-2A2F-C0E4-32F354E3F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8" y="2205"/>
              <a:ext cx="227" cy="182"/>
            </a:xfrm>
            <a:prstGeom prst="rightArrow">
              <a:avLst>
                <a:gd name="adj1" fmla="val 50000"/>
                <a:gd name="adj2" fmla="val 54394"/>
              </a:avLst>
            </a:prstGeom>
            <a:solidFill>
              <a:srgbClr val="00CC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660" name="Group 2420">
            <a:extLst>
              <a:ext uri="{FF2B5EF4-FFF2-40B4-BE49-F238E27FC236}">
                <a16:creationId xmlns:a16="http://schemas.microsoft.com/office/drawing/2014/main" id="{E4D6DA4F-D0B7-6769-097E-7D6CCAFAF643}"/>
              </a:ext>
            </a:extLst>
          </p:cNvPr>
          <p:cNvGrpSpPr>
            <a:grpSpLocks/>
          </p:cNvGrpSpPr>
          <p:nvPr/>
        </p:nvGrpSpPr>
        <p:grpSpPr bwMode="auto">
          <a:xfrm>
            <a:off x="6737350" y="2781300"/>
            <a:ext cx="403225" cy="441325"/>
            <a:chOff x="4244" y="1752"/>
            <a:chExt cx="254" cy="278"/>
          </a:xfrm>
        </p:grpSpPr>
        <p:grpSp>
          <p:nvGrpSpPr>
            <p:cNvPr id="12556" name="Group 2316">
              <a:extLst>
                <a:ext uri="{FF2B5EF4-FFF2-40B4-BE49-F238E27FC236}">
                  <a16:creationId xmlns:a16="http://schemas.microsoft.com/office/drawing/2014/main" id="{092F988D-0B6B-26D0-545E-FBADABE8D709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4281" y="1725"/>
              <a:ext cx="181" cy="235"/>
              <a:chOff x="1170" y="1525"/>
              <a:chExt cx="453" cy="590"/>
            </a:xfrm>
          </p:grpSpPr>
          <p:sp>
            <p:nvSpPr>
              <p:cNvPr id="12557" name="Rectangle 2317">
                <a:extLst>
                  <a:ext uri="{FF2B5EF4-FFF2-40B4-BE49-F238E27FC236}">
                    <a16:creationId xmlns:a16="http://schemas.microsoft.com/office/drawing/2014/main" id="{7702EBF7-33D1-C8FE-1F6C-5D7F6548D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solidFill>
                <a:srgbClr val="CC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58" name="AutoShape 2318">
                <a:extLst>
                  <a:ext uri="{FF2B5EF4-FFF2-40B4-BE49-F238E27FC236}">
                    <a16:creationId xmlns:a16="http://schemas.microsoft.com/office/drawing/2014/main" id="{9C3F2811-B87D-6143-C75D-30B9F57033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91"/>
              </a:xfrm>
              <a:custGeom>
                <a:avLst/>
                <a:gdLst>
                  <a:gd name="G0" fmla="+- 3520 0 0"/>
                  <a:gd name="G1" fmla="+- 21600 0 3520"/>
                  <a:gd name="G2" fmla="*/ 3520 1 2"/>
                  <a:gd name="G3" fmla="+- 21600 0 G2"/>
                  <a:gd name="G4" fmla="+/ 3520 21600 2"/>
                  <a:gd name="G5" fmla="+/ G1 0 2"/>
                  <a:gd name="G6" fmla="*/ 21600 21600 3520"/>
                  <a:gd name="G7" fmla="*/ G6 1 2"/>
                  <a:gd name="G8" fmla="+- 21600 0 G7"/>
                  <a:gd name="G9" fmla="*/ 21600 1 2"/>
                  <a:gd name="G10" fmla="+- 3520 0 G9"/>
                  <a:gd name="G11" fmla="?: G10 G8 0"/>
                  <a:gd name="G12" fmla="?: G10 G7 21600"/>
                  <a:gd name="T0" fmla="*/ 19840 w 21600"/>
                  <a:gd name="T1" fmla="*/ 10800 h 21600"/>
                  <a:gd name="T2" fmla="*/ 10800 w 21600"/>
                  <a:gd name="T3" fmla="*/ 21600 h 21600"/>
                  <a:gd name="T4" fmla="*/ 1760 w 21600"/>
                  <a:gd name="T5" fmla="*/ 10800 h 21600"/>
                  <a:gd name="T6" fmla="*/ 10800 w 21600"/>
                  <a:gd name="T7" fmla="*/ 0 h 21600"/>
                  <a:gd name="T8" fmla="*/ 3560 w 21600"/>
                  <a:gd name="T9" fmla="*/ 3560 h 21600"/>
                  <a:gd name="T10" fmla="*/ 18040 w 21600"/>
                  <a:gd name="T11" fmla="*/ 1804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20" y="21600"/>
                    </a:lnTo>
                    <a:lnTo>
                      <a:pt x="1808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59" name="Line 2319">
                <a:extLst>
                  <a:ext uri="{FF2B5EF4-FFF2-40B4-BE49-F238E27FC236}">
                    <a16:creationId xmlns:a16="http://schemas.microsoft.com/office/drawing/2014/main" id="{A39CEC15-111B-AF17-73E9-B9B2C1FED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6" y="1616"/>
                <a:ext cx="0" cy="499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560" name="Rectangle 2320">
                <a:extLst>
                  <a:ext uri="{FF2B5EF4-FFF2-40B4-BE49-F238E27FC236}">
                    <a16:creationId xmlns:a16="http://schemas.microsoft.com/office/drawing/2014/main" id="{0331EB5D-325A-1BD2-AA82-4909FACBC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561" name="Group 2321">
              <a:extLst>
                <a:ext uri="{FF2B5EF4-FFF2-40B4-BE49-F238E27FC236}">
                  <a16:creationId xmlns:a16="http://schemas.microsoft.com/office/drawing/2014/main" id="{4C21400C-459D-FEB5-33FF-8ACF2830B5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1936"/>
              <a:ext cx="254" cy="94"/>
              <a:chOff x="4254" y="1936"/>
              <a:chExt cx="254" cy="94"/>
            </a:xfrm>
          </p:grpSpPr>
          <p:sp>
            <p:nvSpPr>
              <p:cNvPr id="12562" name="WordArt 2322">
                <a:extLst>
                  <a:ext uri="{FF2B5EF4-FFF2-40B4-BE49-F238E27FC236}">
                    <a16:creationId xmlns:a16="http://schemas.microsoft.com/office/drawing/2014/main" id="{A280487C-912A-0843-D900-83F5DE9168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19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サンプル</a:t>
                </a:r>
              </a:p>
            </p:txBody>
          </p:sp>
          <p:sp>
            <p:nvSpPr>
              <p:cNvPr id="12563" name="WordArt 2323">
                <a:extLst>
                  <a:ext uri="{FF2B5EF4-FFF2-40B4-BE49-F238E27FC236}">
                    <a16:creationId xmlns:a16="http://schemas.microsoft.com/office/drawing/2014/main" id="{A04CF8EA-6E76-5141-F750-20BFC690B9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4" y="19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サンプル</a:t>
                </a:r>
              </a:p>
            </p:txBody>
          </p:sp>
        </p:grpSp>
      </p:grpSp>
      <p:grpSp>
        <p:nvGrpSpPr>
          <p:cNvPr id="12673" name="Group 2433">
            <a:extLst>
              <a:ext uri="{FF2B5EF4-FFF2-40B4-BE49-F238E27FC236}">
                <a16:creationId xmlns:a16="http://schemas.microsoft.com/office/drawing/2014/main" id="{DA8EFCF1-204E-F9BE-CDE1-0871C1023053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4149725"/>
            <a:ext cx="431800" cy="501650"/>
            <a:chOff x="5705" y="2614"/>
            <a:chExt cx="272" cy="316"/>
          </a:xfrm>
        </p:grpSpPr>
        <p:grpSp>
          <p:nvGrpSpPr>
            <p:cNvPr id="12564" name="Group 2324">
              <a:extLst>
                <a:ext uri="{FF2B5EF4-FFF2-40B4-BE49-F238E27FC236}">
                  <a16:creationId xmlns:a16="http://schemas.microsoft.com/office/drawing/2014/main" id="{51AB64F9-CA5A-751D-D081-C764D7E373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614"/>
              <a:ext cx="272" cy="272"/>
              <a:chOff x="1895" y="3384"/>
              <a:chExt cx="545" cy="545"/>
            </a:xfrm>
          </p:grpSpPr>
          <p:sp>
            <p:nvSpPr>
              <p:cNvPr id="12565" name="Oval 2325">
                <a:extLst>
                  <a:ext uri="{FF2B5EF4-FFF2-40B4-BE49-F238E27FC236}">
                    <a16:creationId xmlns:a16="http://schemas.microsoft.com/office/drawing/2014/main" id="{C4439E40-820C-5D5E-8586-8D3776324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384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66" name="Oval 2326">
                <a:extLst>
                  <a:ext uri="{FF2B5EF4-FFF2-40B4-BE49-F238E27FC236}">
                    <a16:creationId xmlns:a16="http://schemas.microsoft.com/office/drawing/2014/main" id="{76ACF5B9-B19B-B55A-8F95-9BCC42ED1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430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67" name="Oval 2327">
                <a:extLst>
                  <a:ext uri="{FF2B5EF4-FFF2-40B4-BE49-F238E27FC236}">
                    <a16:creationId xmlns:a16="http://schemas.microsoft.com/office/drawing/2014/main" id="{6D39BCE8-F8B9-9082-056F-EADAE2584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452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68" name="Oval 2328">
                <a:extLst>
                  <a:ext uri="{FF2B5EF4-FFF2-40B4-BE49-F238E27FC236}">
                    <a16:creationId xmlns:a16="http://schemas.microsoft.com/office/drawing/2014/main" id="{6958F0E2-426E-1F68-8807-C2D3DC318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497"/>
                <a:ext cx="408" cy="318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69" name="Oval 2329">
                <a:extLst>
                  <a:ext uri="{FF2B5EF4-FFF2-40B4-BE49-F238E27FC236}">
                    <a16:creationId xmlns:a16="http://schemas.microsoft.com/office/drawing/2014/main" id="{5E7098F8-3F57-4AA2-65B6-9505F4C04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588"/>
                <a:ext cx="408" cy="13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70" name="Oval 2330">
                <a:extLst>
                  <a:ext uri="{FF2B5EF4-FFF2-40B4-BE49-F238E27FC236}">
                    <a16:creationId xmlns:a16="http://schemas.microsoft.com/office/drawing/2014/main" id="{5B4288B5-726B-FD01-5ACA-2A025C003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64" y="3497"/>
                <a:ext cx="408" cy="318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71" name="Oval 2331">
                <a:extLst>
                  <a:ext uri="{FF2B5EF4-FFF2-40B4-BE49-F238E27FC236}">
                    <a16:creationId xmlns:a16="http://schemas.microsoft.com/office/drawing/2014/main" id="{2E196C3C-340E-20B7-A3C1-CD2344CB2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64" y="3588"/>
                <a:ext cx="408" cy="13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572" name="Group 2332">
              <a:extLst>
                <a:ext uri="{FF2B5EF4-FFF2-40B4-BE49-F238E27FC236}">
                  <a16:creationId xmlns:a16="http://schemas.microsoft.com/office/drawing/2014/main" id="{528E1C7B-C2C7-71EB-2126-07837982DE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6" y="2836"/>
              <a:ext cx="252" cy="94"/>
              <a:chOff x="5726" y="2836"/>
              <a:chExt cx="252" cy="94"/>
            </a:xfrm>
          </p:grpSpPr>
          <p:sp>
            <p:nvSpPr>
              <p:cNvPr id="12573" name="WordArt 2333">
                <a:extLst>
                  <a:ext uri="{FF2B5EF4-FFF2-40B4-BE49-F238E27FC236}">
                    <a16:creationId xmlns:a16="http://schemas.microsoft.com/office/drawing/2014/main" id="{F58831C5-C892-A511-0715-890367F775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28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配信</a:t>
                </a:r>
              </a:p>
            </p:txBody>
          </p:sp>
          <p:sp>
            <p:nvSpPr>
              <p:cNvPr id="12574" name="WordArt 2334">
                <a:extLst>
                  <a:ext uri="{FF2B5EF4-FFF2-40B4-BE49-F238E27FC236}">
                    <a16:creationId xmlns:a16="http://schemas.microsoft.com/office/drawing/2014/main" id="{216FBDE8-5B93-4A95-726D-7D16103D0C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28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配信</a:t>
                </a:r>
              </a:p>
            </p:txBody>
          </p:sp>
        </p:grpSp>
      </p:grpSp>
      <p:grpSp>
        <p:nvGrpSpPr>
          <p:cNvPr id="12633" name="Group 2393">
            <a:extLst>
              <a:ext uri="{FF2B5EF4-FFF2-40B4-BE49-F238E27FC236}">
                <a16:creationId xmlns:a16="http://schemas.microsoft.com/office/drawing/2014/main" id="{9D500C97-AAA7-F58F-0544-2476B8405F1C}"/>
              </a:ext>
            </a:extLst>
          </p:cNvPr>
          <p:cNvGrpSpPr>
            <a:grpSpLocks/>
          </p:cNvGrpSpPr>
          <p:nvPr/>
        </p:nvGrpSpPr>
        <p:grpSpPr bwMode="auto">
          <a:xfrm>
            <a:off x="2844800" y="4238625"/>
            <a:ext cx="400050" cy="409575"/>
            <a:chOff x="1792" y="2670"/>
            <a:chExt cx="252" cy="258"/>
          </a:xfrm>
        </p:grpSpPr>
        <p:grpSp>
          <p:nvGrpSpPr>
            <p:cNvPr id="12599" name="Group 2359">
              <a:extLst>
                <a:ext uri="{FF2B5EF4-FFF2-40B4-BE49-F238E27FC236}">
                  <a16:creationId xmlns:a16="http://schemas.microsoft.com/office/drawing/2014/main" id="{B9D43B56-AAF2-E3EF-8531-AEFABCBD1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670"/>
              <a:ext cx="227" cy="170"/>
              <a:chOff x="1805" y="2670"/>
              <a:chExt cx="227" cy="170"/>
            </a:xfrm>
          </p:grpSpPr>
          <p:grpSp>
            <p:nvGrpSpPr>
              <p:cNvPr id="12575" name="Group 2335">
                <a:extLst>
                  <a:ext uri="{FF2B5EF4-FFF2-40B4-BE49-F238E27FC236}">
                    <a16:creationId xmlns:a16="http://schemas.microsoft.com/office/drawing/2014/main" id="{D3E21507-B1E6-9410-1E1B-C0A80608B6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05" y="2670"/>
                <a:ext cx="227" cy="170"/>
                <a:chOff x="4390" y="3294"/>
                <a:chExt cx="363" cy="272"/>
              </a:xfrm>
            </p:grpSpPr>
            <p:sp>
              <p:nvSpPr>
                <p:cNvPr id="12576" name="AutoShape 2336">
                  <a:extLst>
                    <a:ext uri="{FF2B5EF4-FFF2-40B4-BE49-F238E27FC236}">
                      <a16:creationId xmlns:a16="http://schemas.microsoft.com/office/drawing/2014/main" id="{DC5C762B-0BA7-3E15-4EE6-C14C8B8B32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90" y="3294"/>
                  <a:ext cx="363" cy="272"/>
                </a:xfrm>
                <a:prstGeom prst="roundRect">
                  <a:avLst>
                    <a:gd name="adj" fmla="val 238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2577" name="Group 2337">
                  <a:extLst>
                    <a:ext uri="{FF2B5EF4-FFF2-40B4-BE49-F238E27FC236}">
                      <a16:creationId xmlns:a16="http://schemas.microsoft.com/office/drawing/2014/main" id="{E680E207-63B1-8E33-0C41-E8091A54AB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90" y="3294"/>
                  <a:ext cx="363" cy="272"/>
                  <a:chOff x="2122" y="1434"/>
                  <a:chExt cx="1452" cy="1089"/>
                </a:xfrm>
              </p:grpSpPr>
              <p:sp>
                <p:nvSpPr>
                  <p:cNvPr id="12578" name="AutoShape 2338">
                    <a:extLst>
                      <a:ext uri="{FF2B5EF4-FFF2-40B4-BE49-F238E27FC236}">
                        <a16:creationId xmlns:a16="http://schemas.microsoft.com/office/drawing/2014/main" id="{ABB7C369-8673-A741-824B-CBE03A52A1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22" y="1434"/>
                    <a:ext cx="1452" cy="1089"/>
                  </a:xfrm>
                  <a:prstGeom prst="roundRect">
                    <a:avLst>
                      <a:gd name="adj" fmla="val 2389"/>
                    </a:avLst>
                  </a:prstGeom>
                  <a:gradFill rotWithShape="1">
                    <a:gsLst>
                      <a:gs pos="0">
                        <a:srgbClr val="0066FF">
                          <a:gamma/>
                          <a:shade val="46275"/>
                          <a:invGamma/>
                        </a:srgbClr>
                      </a:gs>
                      <a:gs pos="100000">
                        <a:srgbClr val="0066FF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2579" name="Group 2339">
                    <a:extLst>
                      <a:ext uri="{FF2B5EF4-FFF2-40B4-BE49-F238E27FC236}">
                        <a16:creationId xmlns:a16="http://schemas.microsoft.com/office/drawing/2014/main" id="{E5717FD4-6B88-5AC0-A8C7-808BE7DAA5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138" y="1522"/>
                    <a:ext cx="1421" cy="983"/>
                    <a:chOff x="2122" y="1525"/>
                    <a:chExt cx="1406" cy="980"/>
                  </a:xfrm>
                </p:grpSpPr>
                <p:sp>
                  <p:nvSpPr>
                    <p:cNvPr id="12580" name="Rectangle 2340">
                      <a:extLst>
                        <a:ext uri="{FF2B5EF4-FFF2-40B4-BE49-F238E27FC236}">
                          <a16:creationId xmlns:a16="http://schemas.microsoft.com/office/drawing/2014/main" id="{0E8D0C47-D2FC-A758-708D-0232B2E992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570"/>
                      <a:ext cx="1406" cy="93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581" name="Rectangle 2341">
                      <a:extLst>
                        <a:ext uri="{FF2B5EF4-FFF2-40B4-BE49-F238E27FC236}">
                          <a16:creationId xmlns:a16="http://schemas.microsoft.com/office/drawing/2014/main" id="{12625518-3700-B798-FA97-D5E6339CB0D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2" y="1525"/>
                      <a:ext cx="1406" cy="45"/>
                    </a:xfrm>
                    <a:prstGeom prst="rect">
                      <a:avLst/>
                    </a:prstGeom>
                    <a:solidFill>
                      <a:srgbClr val="DDDDD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82" name="Group 2342">
                    <a:extLst>
                      <a:ext uri="{FF2B5EF4-FFF2-40B4-BE49-F238E27FC236}">
                        <a16:creationId xmlns:a16="http://schemas.microsoft.com/office/drawing/2014/main" id="{EF7E2CA6-AE03-BA5D-3332-30298F47431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367" y="1452"/>
                    <a:ext cx="181" cy="57"/>
                    <a:chOff x="3120" y="799"/>
                    <a:chExt cx="1588" cy="499"/>
                  </a:xfrm>
                </p:grpSpPr>
                <p:sp>
                  <p:nvSpPr>
                    <p:cNvPr id="12583" name="AutoShape 2343">
                      <a:extLst>
                        <a:ext uri="{FF2B5EF4-FFF2-40B4-BE49-F238E27FC236}">
                          <a16:creationId xmlns:a16="http://schemas.microsoft.com/office/drawing/2014/main" id="{CD847B16-04D2-2842-7384-D0B294C5A42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20" y="799"/>
                      <a:ext cx="499" cy="49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66FF"/>
                        </a:gs>
                        <a:gs pos="100000">
                          <a:srgbClr val="00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584" name="AutoShape 2344">
                      <a:extLst>
                        <a:ext uri="{FF2B5EF4-FFF2-40B4-BE49-F238E27FC236}">
                          <a16:creationId xmlns:a16="http://schemas.microsoft.com/office/drawing/2014/main" id="{5F1C4FE6-5F8A-430B-4D5D-FE1C77C5AB0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64" y="799"/>
                      <a:ext cx="499" cy="49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0066FF"/>
                        </a:gs>
                        <a:gs pos="100000">
                          <a:srgbClr val="0066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585" name="AutoShape 2345">
                      <a:extLst>
                        <a:ext uri="{FF2B5EF4-FFF2-40B4-BE49-F238E27FC236}">
                          <a16:creationId xmlns:a16="http://schemas.microsoft.com/office/drawing/2014/main" id="{0D53B4C2-5089-8AF0-3D65-383BCB14CB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09" y="799"/>
                      <a:ext cx="499" cy="49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C0000"/>
                        </a:gs>
                        <a:gs pos="100000">
                          <a:srgbClr val="CC00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317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2586" name="Group 2346">
                      <a:extLst>
                        <a:ext uri="{FF2B5EF4-FFF2-40B4-BE49-F238E27FC236}">
                          <a16:creationId xmlns:a16="http://schemas.microsoft.com/office/drawing/2014/main" id="{4F4BAA07-9853-259C-EAA4-06532E88EAD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8100000">
                      <a:off x="4254" y="845"/>
                      <a:ext cx="408" cy="408"/>
                      <a:chOff x="4254" y="845"/>
                      <a:chExt cx="408" cy="408"/>
                    </a:xfrm>
                  </p:grpSpPr>
                  <p:sp>
                    <p:nvSpPr>
                      <p:cNvPr id="12587" name="Rectangle 2347">
                        <a:extLst>
                          <a:ext uri="{FF2B5EF4-FFF2-40B4-BE49-F238E27FC236}">
                            <a16:creationId xmlns:a16="http://schemas.microsoft.com/office/drawing/2014/main" id="{1D60106C-1AF1-4B50-D00C-996DAF31FD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254" y="1026"/>
                        <a:ext cx="408" cy="4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88" name="Rectangle 2348">
                        <a:extLst>
                          <a:ext uri="{FF2B5EF4-FFF2-40B4-BE49-F238E27FC236}">
                            <a16:creationId xmlns:a16="http://schemas.microsoft.com/office/drawing/2014/main" id="{870D3EEF-E8E1-1030-3DE2-4352568B69D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4254" y="1026"/>
                        <a:ext cx="408" cy="4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12589" name="Rectangle 2349">
                      <a:extLst>
                        <a:ext uri="{FF2B5EF4-FFF2-40B4-BE49-F238E27FC236}">
                          <a16:creationId xmlns:a16="http://schemas.microsoft.com/office/drawing/2014/main" id="{B8426030-EE79-8945-1BF7-C867215CF3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11" y="1162"/>
                      <a:ext cx="317" cy="4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2590" name="Group 2350">
                      <a:extLst>
                        <a:ext uri="{FF2B5EF4-FFF2-40B4-BE49-F238E27FC236}">
                          <a16:creationId xmlns:a16="http://schemas.microsoft.com/office/drawing/2014/main" id="{071235D2-074F-96EB-1845-3A75D4D09C0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10" y="890"/>
                      <a:ext cx="408" cy="340"/>
                      <a:chOff x="3710" y="1570"/>
                      <a:chExt cx="544" cy="453"/>
                    </a:xfrm>
                  </p:grpSpPr>
                  <p:sp>
                    <p:nvSpPr>
                      <p:cNvPr id="12591" name="Rectangle 2351">
                        <a:extLst>
                          <a:ext uri="{FF2B5EF4-FFF2-40B4-BE49-F238E27FC236}">
                            <a16:creationId xmlns:a16="http://schemas.microsoft.com/office/drawing/2014/main" id="{969C3067-4182-A944-87A8-7089E60287C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10" y="1706"/>
                        <a:ext cx="408" cy="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2" name="Rectangle 2352">
                        <a:extLst>
                          <a:ext uri="{FF2B5EF4-FFF2-40B4-BE49-F238E27FC236}">
                            <a16:creationId xmlns:a16="http://schemas.microsoft.com/office/drawing/2014/main" id="{0D57E8ED-D757-FA92-2BC6-186470F99B8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73" y="1751"/>
                        <a:ext cx="45" cy="2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3" name="Rectangle 2353">
                        <a:extLst>
                          <a:ext uri="{FF2B5EF4-FFF2-40B4-BE49-F238E27FC236}">
                            <a16:creationId xmlns:a16="http://schemas.microsoft.com/office/drawing/2014/main" id="{3C04ADC0-F7D9-7156-403C-65D49D49BA3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10" y="1751"/>
                        <a:ext cx="45" cy="2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4" name="Rectangle 2354">
                        <a:extLst>
                          <a:ext uri="{FF2B5EF4-FFF2-40B4-BE49-F238E27FC236}">
                            <a16:creationId xmlns:a16="http://schemas.microsoft.com/office/drawing/2014/main" id="{A4A6A6D5-4E06-0886-4420-A0D32E3FA38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10" y="1978"/>
                        <a:ext cx="408" cy="4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5" name="Rectangle 2355">
                        <a:extLst>
                          <a:ext uri="{FF2B5EF4-FFF2-40B4-BE49-F238E27FC236}">
                            <a16:creationId xmlns:a16="http://schemas.microsoft.com/office/drawing/2014/main" id="{CF8C222B-A5F4-3123-25EE-12D6DDB7949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46" y="1570"/>
                        <a:ext cx="408" cy="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6" name="Rectangle 2356">
                        <a:extLst>
                          <a:ext uri="{FF2B5EF4-FFF2-40B4-BE49-F238E27FC236}">
                            <a16:creationId xmlns:a16="http://schemas.microsoft.com/office/drawing/2014/main" id="{8526DBC4-8771-38FF-E5FE-3F9F52C69B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209" y="1615"/>
                        <a:ext cx="45" cy="2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2597" name="Rectangle 2357">
                        <a:extLst>
                          <a:ext uri="{FF2B5EF4-FFF2-40B4-BE49-F238E27FC236}">
                            <a16:creationId xmlns:a16="http://schemas.microsoft.com/office/drawing/2014/main" id="{23B95F14-DEE3-27DF-AC7E-C3B53ED2AE0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63" y="1842"/>
                        <a:ext cx="91" cy="4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12598" name="Rectangle 2358">
                <a:extLst>
                  <a:ext uri="{FF2B5EF4-FFF2-40B4-BE49-F238E27FC236}">
                    <a16:creationId xmlns:a16="http://schemas.microsoft.com/office/drawing/2014/main" id="{AA4FC4BA-A640-66C5-E9FE-86895B998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704"/>
                <a:ext cx="136" cy="4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2602" name="Group 2362">
              <a:extLst>
                <a:ext uri="{FF2B5EF4-FFF2-40B4-BE49-F238E27FC236}">
                  <a16:creationId xmlns:a16="http://schemas.microsoft.com/office/drawing/2014/main" id="{AC46A050-3972-4EA7-7167-89D14CCBFE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2" y="2834"/>
              <a:ext cx="252" cy="94"/>
              <a:chOff x="1806" y="2834"/>
              <a:chExt cx="252" cy="94"/>
            </a:xfrm>
          </p:grpSpPr>
          <p:sp>
            <p:nvSpPr>
              <p:cNvPr id="12600" name="WordArt 2360">
                <a:extLst>
                  <a:ext uri="{FF2B5EF4-FFF2-40B4-BE49-F238E27FC236}">
                    <a16:creationId xmlns:a16="http://schemas.microsoft.com/office/drawing/2014/main" id="{E9877674-A777-17A9-97BB-99BBA41C68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6" y="283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広告</a:t>
                </a:r>
              </a:p>
            </p:txBody>
          </p:sp>
          <p:sp>
            <p:nvSpPr>
              <p:cNvPr id="12601" name="WordArt 2361">
                <a:extLst>
                  <a:ext uri="{FF2B5EF4-FFF2-40B4-BE49-F238E27FC236}">
                    <a16:creationId xmlns:a16="http://schemas.microsoft.com/office/drawing/2014/main" id="{1B259BBF-9158-E774-8D00-FAE477202C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06" y="283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広告</a:t>
                </a:r>
              </a:p>
            </p:txBody>
          </p:sp>
        </p:grpSp>
      </p:grpSp>
      <p:sp>
        <p:nvSpPr>
          <p:cNvPr id="12603" name="AutoShape 2363">
            <a:extLst>
              <a:ext uri="{FF2B5EF4-FFF2-40B4-BE49-F238E27FC236}">
                <a16:creationId xmlns:a16="http://schemas.microsoft.com/office/drawing/2014/main" id="{71F9135E-5919-B753-CCA9-1C074066B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949950"/>
            <a:ext cx="1295400" cy="501650"/>
          </a:xfrm>
          <a:prstGeom prst="foldedCorner">
            <a:avLst>
              <a:gd name="adj" fmla="val 6611"/>
            </a:avLst>
          </a:prstGeom>
          <a:solidFill>
            <a:srgbClr val="FFFF00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  <p:sp>
        <p:nvSpPr>
          <p:cNvPr id="12604" name="AutoShape 2364">
            <a:extLst>
              <a:ext uri="{FF2B5EF4-FFF2-40B4-BE49-F238E27FC236}">
                <a16:creationId xmlns:a16="http://schemas.microsoft.com/office/drawing/2014/main" id="{B30C8B53-525E-8570-C4FC-75EE9144C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788" y="5949950"/>
            <a:ext cx="1295400" cy="501650"/>
          </a:xfrm>
          <a:prstGeom prst="foldedCorner">
            <a:avLst>
              <a:gd name="adj" fmla="val 6611"/>
            </a:avLst>
          </a:prstGeom>
          <a:solidFill>
            <a:srgbClr val="99CC00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  <p:sp>
        <p:nvSpPr>
          <p:cNvPr id="12605" name="AutoShape 2365">
            <a:extLst>
              <a:ext uri="{FF2B5EF4-FFF2-40B4-BE49-F238E27FC236}">
                <a16:creationId xmlns:a16="http://schemas.microsoft.com/office/drawing/2014/main" id="{4646E34D-90E1-217F-47F3-D409D3B8A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5125" y="5949950"/>
            <a:ext cx="1295400" cy="501650"/>
          </a:xfrm>
          <a:prstGeom prst="foldedCorner">
            <a:avLst>
              <a:gd name="adj" fmla="val 6611"/>
            </a:avLst>
          </a:prstGeom>
          <a:solidFill>
            <a:srgbClr val="FFCC99"/>
          </a:solidFill>
          <a:ln w="2540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800">
                <a:ea typeface="メイリオ" panose="020B0604030504040204" pitchFamily="50" charset="-128"/>
              </a:rPr>
              <a:t>文字文字文字文字文字文字文字文字文字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7" name="Text Box 165">
            <a:extLst>
              <a:ext uri="{FF2B5EF4-FFF2-40B4-BE49-F238E27FC236}">
                <a16:creationId xmlns:a16="http://schemas.microsoft.com/office/drawing/2014/main" id="{465E7377-1712-3CF4-17AE-5CD76626B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1708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b="1">
                <a:ea typeface="メイリオ" panose="020B0604030504040204" pitchFamily="50" charset="-128"/>
              </a:rPr>
              <a:t>■</a:t>
            </a:r>
            <a:r>
              <a:rPr lang="ja-JP" altLang="en-US" sz="1200" b="1">
                <a:ea typeface="メイリオ" panose="020B0604030504040204" pitchFamily="50" charset="-128"/>
              </a:rPr>
              <a:t>スケジュールパーツ</a:t>
            </a:r>
          </a:p>
        </p:txBody>
      </p:sp>
      <p:sp>
        <p:nvSpPr>
          <p:cNvPr id="14960" name="WordArt 1648">
            <a:extLst>
              <a:ext uri="{FF2B5EF4-FFF2-40B4-BE49-F238E27FC236}">
                <a16:creationId xmlns:a16="http://schemas.microsoft.com/office/drawing/2014/main" id="{D8256041-A37E-48A9-F6F2-0B164F24557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534275" y="677863"/>
            <a:ext cx="400050" cy="1365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契約</a:t>
            </a:r>
          </a:p>
        </p:txBody>
      </p:sp>
      <p:sp>
        <p:nvSpPr>
          <p:cNvPr id="14967" name="WordArt 1655">
            <a:extLst>
              <a:ext uri="{FF2B5EF4-FFF2-40B4-BE49-F238E27FC236}">
                <a16:creationId xmlns:a16="http://schemas.microsoft.com/office/drawing/2014/main" id="{ABF21CCA-F16E-93F9-FC3B-5E8ED3238C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308975" y="677863"/>
            <a:ext cx="400050" cy="1365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仮契約</a:t>
            </a:r>
          </a:p>
        </p:txBody>
      </p:sp>
      <p:sp>
        <p:nvSpPr>
          <p:cNvPr id="14968" name="WordArt 1656">
            <a:extLst>
              <a:ext uri="{FF2B5EF4-FFF2-40B4-BE49-F238E27FC236}">
                <a16:creationId xmlns:a16="http://schemas.microsoft.com/office/drawing/2014/main" id="{46F929A6-C8CA-5C50-CAA3-A7D2D7D7F4F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86850" y="677863"/>
            <a:ext cx="400050" cy="1365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本契約</a:t>
            </a:r>
          </a:p>
        </p:txBody>
      </p:sp>
      <p:grpSp>
        <p:nvGrpSpPr>
          <p:cNvPr id="15251" name="Group 1939">
            <a:extLst>
              <a:ext uri="{FF2B5EF4-FFF2-40B4-BE49-F238E27FC236}">
                <a16:creationId xmlns:a16="http://schemas.microsoft.com/office/drawing/2014/main" id="{668D50C5-4048-7BF9-028B-332BEBFC4BB4}"/>
              </a:ext>
            </a:extLst>
          </p:cNvPr>
          <p:cNvGrpSpPr>
            <a:grpSpLocks/>
          </p:cNvGrpSpPr>
          <p:nvPr/>
        </p:nvGrpSpPr>
        <p:grpSpPr bwMode="auto">
          <a:xfrm>
            <a:off x="542925" y="668338"/>
            <a:ext cx="395288" cy="141287"/>
            <a:chOff x="342" y="924"/>
            <a:chExt cx="249" cy="97"/>
          </a:xfrm>
        </p:grpSpPr>
        <p:sp>
          <p:nvSpPr>
            <p:cNvPr id="14957" name="WordArt 1645">
              <a:extLst>
                <a:ext uri="{FF2B5EF4-FFF2-40B4-BE49-F238E27FC236}">
                  <a16:creationId xmlns:a16="http://schemas.microsoft.com/office/drawing/2014/main" id="{7EEC7A1F-7785-E67B-E4E6-65D9B5BA6B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2" y="924"/>
              <a:ext cx="249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締切り</a:t>
              </a:r>
            </a:p>
          </p:txBody>
        </p:sp>
        <p:sp>
          <p:nvSpPr>
            <p:cNvPr id="15178" name="WordArt 1866">
              <a:extLst>
                <a:ext uri="{FF2B5EF4-FFF2-40B4-BE49-F238E27FC236}">
                  <a16:creationId xmlns:a16="http://schemas.microsoft.com/office/drawing/2014/main" id="{184203A9-E4BD-0381-A205-695D73C7B0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2" y="927"/>
              <a:ext cx="249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締切り</a:t>
              </a:r>
            </a:p>
          </p:txBody>
        </p:sp>
      </p:grpSp>
      <p:grpSp>
        <p:nvGrpSpPr>
          <p:cNvPr id="15257" name="Group 1945">
            <a:extLst>
              <a:ext uri="{FF2B5EF4-FFF2-40B4-BE49-F238E27FC236}">
                <a16:creationId xmlns:a16="http://schemas.microsoft.com/office/drawing/2014/main" id="{A7DFEB3A-50BE-0A32-8B3B-7B1F88300F8E}"/>
              </a:ext>
            </a:extLst>
          </p:cNvPr>
          <p:cNvGrpSpPr>
            <a:grpSpLocks/>
          </p:cNvGrpSpPr>
          <p:nvPr/>
        </p:nvGrpSpPr>
        <p:grpSpPr bwMode="auto">
          <a:xfrm>
            <a:off x="1322388" y="688975"/>
            <a:ext cx="400050" cy="141288"/>
            <a:chOff x="833" y="937"/>
            <a:chExt cx="252" cy="97"/>
          </a:xfrm>
        </p:grpSpPr>
        <p:sp>
          <p:nvSpPr>
            <p:cNvPr id="14958" name="WordArt 1646">
              <a:extLst>
                <a:ext uri="{FF2B5EF4-FFF2-40B4-BE49-F238E27FC236}">
                  <a16:creationId xmlns:a16="http://schemas.microsoft.com/office/drawing/2014/main" id="{97052676-6237-3C03-74EA-C12EEFB87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33" y="93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キックオフ</a:t>
              </a:r>
            </a:p>
          </p:txBody>
        </p:sp>
        <p:sp>
          <p:nvSpPr>
            <p:cNvPr id="15179" name="WordArt 1867">
              <a:extLst>
                <a:ext uri="{FF2B5EF4-FFF2-40B4-BE49-F238E27FC236}">
                  <a16:creationId xmlns:a16="http://schemas.microsoft.com/office/drawing/2014/main" id="{48289C27-17C3-9C93-AAB3-BEE54E4867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33" y="94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キックオフ</a:t>
              </a:r>
            </a:p>
          </p:txBody>
        </p:sp>
      </p:grpSp>
      <p:grpSp>
        <p:nvGrpSpPr>
          <p:cNvPr id="15293" name="Group 1981">
            <a:extLst>
              <a:ext uri="{FF2B5EF4-FFF2-40B4-BE49-F238E27FC236}">
                <a16:creationId xmlns:a16="http://schemas.microsoft.com/office/drawing/2014/main" id="{66721BFE-6A10-6F40-E31D-86D0A7FB3417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673100"/>
            <a:ext cx="400050" cy="141288"/>
            <a:chOff x="3765" y="927"/>
            <a:chExt cx="252" cy="97"/>
          </a:xfrm>
        </p:grpSpPr>
        <p:sp>
          <p:nvSpPr>
            <p:cNvPr id="14959" name="WordArt 1647">
              <a:extLst>
                <a:ext uri="{FF2B5EF4-FFF2-40B4-BE49-F238E27FC236}">
                  <a16:creationId xmlns:a16="http://schemas.microsoft.com/office/drawing/2014/main" id="{7FA5A929-9002-B152-8D0C-864F23CC98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5" y="9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更新</a:t>
              </a:r>
            </a:p>
          </p:txBody>
        </p:sp>
        <p:sp>
          <p:nvSpPr>
            <p:cNvPr id="15180" name="WordArt 1868">
              <a:extLst>
                <a:ext uri="{FF2B5EF4-FFF2-40B4-BE49-F238E27FC236}">
                  <a16:creationId xmlns:a16="http://schemas.microsoft.com/office/drawing/2014/main" id="{986771B7-0925-EEC2-3C17-EC4308CC31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5" y="9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更新</a:t>
              </a:r>
            </a:p>
          </p:txBody>
        </p:sp>
      </p:grpSp>
      <p:sp>
        <p:nvSpPr>
          <p:cNvPr id="15181" name="WordArt 1869">
            <a:extLst>
              <a:ext uri="{FF2B5EF4-FFF2-40B4-BE49-F238E27FC236}">
                <a16:creationId xmlns:a16="http://schemas.microsoft.com/office/drawing/2014/main" id="{99F908B5-ED68-293E-3AB2-5ACF6D8BE70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534275" y="682625"/>
            <a:ext cx="400050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契約</a:t>
            </a:r>
          </a:p>
        </p:txBody>
      </p:sp>
      <p:grpSp>
        <p:nvGrpSpPr>
          <p:cNvPr id="15263" name="Group 1951">
            <a:extLst>
              <a:ext uri="{FF2B5EF4-FFF2-40B4-BE49-F238E27FC236}">
                <a16:creationId xmlns:a16="http://schemas.microsoft.com/office/drawing/2014/main" id="{7A65FEE6-0624-A0D6-761C-919F5307F004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674688"/>
            <a:ext cx="400050" cy="141287"/>
            <a:chOff x="1319" y="928"/>
            <a:chExt cx="252" cy="97"/>
          </a:xfrm>
        </p:grpSpPr>
        <p:sp>
          <p:nvSpPr>
            <p:cNvPr id="14961" name="WordArt 1649">
              <a:extLst>
                <a:ext uri="{FF2B5EF4-FFF2-40B4-BE49-F238E27FC236}">
                  <a16:creationId xmlns:a16="http://schemas.microsoft.com/office/drawing/2014/main" id="{7D6B28A9-1B54-7745-FD64-9D2E800FE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9" y="92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予備日</a:t>
              </a:r>
            </a:p>
          </p:txBody>
        </p:sp>
        <p:sp>
          <p:nvSpPr>
            <p:cNvPr id="15182" name="WordArt 1870">
              <a:extLst>
                <a:ext uri="{FF2B5EF4-FFF2-40B4-BE49-F238E27FC236}">
                  <a16:creationId xmlns:a16="http://schemas.microsoft.com/office/drawing/2014/main" id="{1096691A-FE81-E7B0-8A41-28A71326E7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9" y="93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予備日</a:t>
              </a:r>
            </a:p>
          </p:txBody>
        </p:sp>
      </p:grpSp>
      <p:grpSp>
        <p:nvGrpSpPr>
          <p:cNvPr id="15269" name="Group 1957">
            <a:extLst>
              <a:ext uri="{FF2B5EF4-FFF2-40B4-BE49-F238E27FC236}">
                <a16:creationId xmlns:a16="http://schemas.microsoft.com/office/drawing/2014/main" id="{76C8B86D-ABFF-37AD-CBEF-6FA1C44021D4}"/>
              </a:ext>
            </a:extLst>
          </p:cNvPr>
          <p:cNvGrpSpPr>
            <a:grpSpLocks/>
          </p:cNvGrpSpPr>
          <p:nvPr/>
        </p:nvGrpSpPr>
        <p:grpSpPr bwMode="auto">
          <a:xfrm>
            <a:off x="2870200" y="673100"/>
            <a:ext cx="400050" cy="141288"/>
            <a:chOff x="1808" y="927"/>
            <a:chExt cx="252" cy="97"/>
          </a:xfrm>
        </p:grpSpPr>
        <p:sp>
          <p:nvSpPr>
            <p:cNvPr id="14962" name="WordArt 1650">
              <a:extLst>
                <a:ext uri="{FF2B5EF4-FFF2-40B4-BE49-F238E27FC236}">
                  <a16:creationId xmlns:a16="http://schemas.microsoft.com/office/drawing/2014/main" id="{CD46D22B-24E2-5F74-AE7C-EF40694B9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8" y="9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未定</a:t>
              </a:r>
            </a:p>
          </p:txBody>
        </p:sp>
        <p:sp>
          <p:nvSpPr>
            <p:cNvPr id="15183" name="WordArt 1871">
              <a:extLst>
                <a:ext uri="{FF2B5EF4-FFF2-40B4-BE49-F238E27FC236}">
                  <a16:creationId xmlns:a16="http://schemas.microsoft.com/office/drawing/2014/main" id="{CD9FC011-86E3-D734-8D6F-78982CA7B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8" y="9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未定</a:t>
              </a:r>
            </a:p>
          </p:txBody>
        </p:sp>
      </p:grpSp>
      <p:grpSp>
        <p:nvGrpSpPr>
          <p:cNvPr id="15287" name="Group 1975">
            <a:extLst>
              <a:ext uri="{FF2B5EF4-FFF2-40B4-BE49-F238E27FC236}">
                <a16:creationId xmlns:a16="http://schemas.microsoft.com/office/drawing/2014/main" id="{9884E97B-E18D-3926-B30E-648DD51B1E7F}"/>
              </a:ext>
            </a:extLst>
          </p:cNvPr>
          <p:cNvGrpSpPr>
            <a:grpSpLocks/>
          </p:cNvGrpSpPr>
          <p:nvPr/>
        </p:nvGrpSpPr>
        <p:grpSpPr bwMode="auto">
          <a:xfrm>
            <a:off x="5199063" y="673100"/>
            <a:ext cx="400050" cy="141288"/>
            <a:chOff x="3275" y="927"/>
            <a:chExt cx="252" cy="97"/>
          </a:xfrm>
        </p:grpSpPr>
        <p:sp>
          <p:nvSpPr>
            <p:cNvPr id="14963" name="WordArt 1651">
              <a:extLst>
                <a:ext uri="{FF2B5EF4-FFF2-40B4-BE49-F238E27FC236}">
                  <a16:creationId xmlns:a16="http://schemas.microsoft.com/office/drawing/2014/main" id="{2042C3DF-9A49-7CA8-64A0-24A1537AF9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5" y="9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訪問</a:t>
              </a:r>
            </a:p>
          </p:txBody>
        </p:sp>
        <p:sp>
          <p:nvSpPr>
            <p:cNvPr id="15184" name="WordArt 1872">
              <a:extLst>
                <a:ext uri="{FF2B5EF4-FFF2-40B4-BE49-F238E27FC236}">
                  <a16:creationId xmlns:a16="http://schemas.microsoft.com/office/drawing/2014/main" id="{3FAC9982-DEF1-FD0A-01AC-5017B543C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5" y="9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訪問</a:t>
              </a:r>
            </a:p>
          </p:txBody>
        </p:sp>
      </p:grpSp>
      <p:grpSp>
        <p:nvGrpSpPr>
          <p:cNvPr id="15281" name="Group 1969">
            <a:extLst>
              <a:ext uri="{FF2B5EF4-FFF2-40B4-BE49-F238E27FC236}">
                <a16:creationId xmlns:a16="http://schemas.microsoft.com/office/drawing/2014/main" id="{185D705B-8E7D-4979-FB83-AD04E05BC6F6}"/>
              </a:ext>
            </a:extLst>
          </p:cNvPr>
          <p:cNvGrpSpPr>
            <a:grpSpLocks/>
          </p:cNvGrpSpPr>
          <p:nvPr/>
        </p:nvGrpSpPr>
        <p:grpSpPr bwMode="auto">
          <a:xfrm>
            <a:off x="4425950" y="673100"/>
            <a:ext cx="400050" cy="141288"/>
            <a:chOff x="2788" y="927"/>
            <a:chExt cx="252" cy="97"/>
          </a:xfrm>
        </p:grpSpPr>
        <p:sp>
          <p:nvSpPr>
            <p:cNvPr id="14964" name="WordArt 1652">
              <a:extLst>
                <a:ext uri="{FF2B5EF4-FFF2-40B4-BE49-F238E27FC236}">
                  <a16:creationId xmlns:a16="http://schemas.microsoft.com/office/drawing/2014/main" id="{B9D3DF8F-A7DC-B7E6-6BAE-EBC53988CE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8" y="9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再提出</a:t>
              </a:r>
            </a:p>
          </p:txBody>
        </p:sp>
        <p:sp>
          <p:nvSpPr>
            <p:cNvPr id="15185" name="WordArt 1873">
              <a:extLst>
                <a:ext uri="{FF2B5EF4-FFF2-40B4-BE49-F238E27FC236}">
                  <a16:creationId xmlns:a16="http://schemas.microsoft.com/office/drawing/2014/main" id="{0EE7013A-75F6-4067-2AC6-B8E5B2543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8" y="9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再提出</a:t>
              </a:r>
            </a:p>
          </p:txBody>
        </p:sp>
      </p:grpSp>
      <p:grpSp>
        <p:nvGrpSpPr>
          <p:cNvPr id="15275" name="Group 1963">
            <a:extLst>
              <a:ext uri="{FF2B5EF4-FFF2-40B4-BE49-F238E27FC236}">
                <a16:creationId xmlns:a16="http://schemas.microsoft.com/office/drawing/2014/main" id="{1D0E59E2-A2C2-A5CF-1CC3-8DC6360D64B2}"/>
              </a:ext>
            </a:extLst>
          </p:cNvPr>
          <p:cNvGrpSpPr>
            <a:grpSpLocks/>
          </p:cNvGrpSpPr>
          <p:nvPr/>
        </p:nvGrpSpPr>
        <p:grpSpPr bwMode="auto">
          <a:xfrm>
            <a:off x="3648075" y="673100"/>
            <a:ext cx="400050" cy="141288"/>
            <a:chOff x="2298" y="927"/>
            <a:chExt cx="252" cy="97"/>
          </a:xfrm>
        </p:grpSpPr>
        <p:sp>
          <p:nvSpPr>
            <p:cNvPr id="14965" name="WordArt 1653">
              <a:extLst>
                <a:ext uri="{FF2B5EF4-FFF2-40B4-BE49-F238E27FC236}">
                  <a16:creationId xmlns:a16="http://schemas.microsoft.com/office/drawing/2014/main" id="{C498FB70-A1A3-222F-14E1-B90077AB5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8" y="9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提出</a:t>
              </a:r>
            </a:p>
          </p:txBody>
        </p:sp>
        <p:sp>
          <p:nvSpPr>
            <p:cNvPr id="15186" name="WordArt 1874">
              <a:extLst>
                <a:ext uri="{FF2B5EF4-FFF2-40B4-BE49-F238E27FC236}">
                  <a16:creationId xmlns:a16="http://schemas.microsoft.com/office/drawing/2014/main" id="{D03C8217-B0CF-7711-A600-AAE0CC86E8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8" y="9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提出</a:t>
              </a:r>
            </a:p>
          </p:txBody>
        </p:sp>
      </p:grpSp>
      <p:grpSp>
        <p:nvGrpSpPr>
          <p:cNvPr id="15299" name="Group 1987">
            <a:extLst>
              <a:ext uri="{FF2B5EF4-FFF2-40B4-BE49-F238E27FC236}">
                <a16:creationId xmlns:a16="http://schemas.microsoft.com/office/drawing/2014/main" id="{EE9AFABB-3D55-6B6C-ECC6-CD56F105C5CC}"/>
              </a:ext>
            </a:extLst>
          </p:cNvPr>
          <p:cNvGrpSpPr>
            <a:grpSpLocks/>
          </p:cNvGrpSpPr>
          <p:nvPr/>
        </p:nvGrpSpPr>
        <p:grpSpPr bwMode="auto">
          <a:xfrm>
            <a:off x="6757988" y="677863"/>
            <a:ext cx="400050" cy="141287"/>
            <a:chOff x="4257" y="930"/>
            <a:chExt cx="252" cy="97"/>
          </a:xfrm>
        </p:grpSpPr>
        <p:sp>
          <p:nvSpPr>
            <p:cNvPr id="14966" name="WordArt 1654">
              <a:extLst>
                <a:ext uri="{FF2B5EF4-FFF2-40B4-BE49-F238E27FC236}">
                  <a16:creationId xmlns:a16="http://schemas.microsoft.com/office/drawing/2014/main" id="{61A82AC0-0D41-D0E4-40DA-FD6F89CDC4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7" y="930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公開</a:t>
              </a:r>
            </a:p>
          </p:txBody>
        </p:sp>
        <p:sp>
          <p:nvSpPr>
            <p:cNvPr id="15187" name="WordArt 1875">
              <a:extLst>
                <a:ext uri="{FF2B5EF4-FFF2-40B4-BE49-F238E27FC236}">
                  <a16:creationId xmlns:a16="http://schemas.microsoft.com/office/drawing/2014/main" id="{F0876A9E-9C29-821C-FC21-A3DA8A327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7" y="93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公開</a:t>
              </a:r>
            </a:p>
          </p:txBody>
        </p:sp>
      </p:grpSp>
      <p:sp>
        <p:nvSpPr>
          <p:cNvPr id="15188" name="WordArt 1876">
            <a:extLst>
              <a:ext uri="{FF2B5EF4-FFF2-40B4-BE49-F238E27FC236}">
                <a16:creationId xmlns:a16="http://schemas.microsoft.com/office/drawing/2014/main" id="{90C1EF9D-0208-5CF2-B9F7-F93C49F66D4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308975" y="682625"/>
            <a:ext cx="400050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仮契約</a:t>
            </a:r>
          </a:p>
        </p:txBody>
      </p:sp>
      <p:sp>
        <p:nvSpPr>
          <p:cNvPr id="15189" name="WordArt 1877">
            <a:extLst>
              <a:ext uri="{FF2B5EF4-FFF2-40B4-BE49-F238E27FC236}">
                <a16:creationId xmlns:a16="http://schemas.microsoft.com/office/drawing/2014/main" id="{41410A14-89A6-A370-A322-09E27F9A3F2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086850" y="682625"/>
            <a:ext cx="400050" cy="136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本契約</a:t>
            </a:r>
          </a:p>
        </p:txBody>
      </p:sp>
      <p:grpSp>
        <p:nvGrpSpPr>
          <p:cNvPr id="15297" name="Group 1985">
            <a:extLst>
              <a:ext uri="{FF2B5EF4-FFF2-40B4-BE49-F238E27FC236}">
                <a16:creationId xmlns:a16="http://schemas.microsoft.com/office/drawing/2014/main" id="{5D687C96-7E7D-44B0-2D40-1F413F633B88}"/>
              </a:ext>
            </a:extLst>
          </p:cNvPr>
          <p:cNvGrpSpPr>
            <a:grpSpLocks/>
          </p:cNvGrpSpPr>
          <p:nvPr/>
        </p:nvGrpSpPr>
        <p:grpSpPr bwMode="auto">
          <a:xfrm>
            <a:off x="5981700" y="2201863"/>
            <a:ext cx="400050" cy="141287"/>
            <a:chOff x="3768" y="3288"/>
            <a:chExt cx="252" cy="97"/>
          </a:xfrm>
        </p:grpSpPr>
        <p:sp>
          <p:nvSpPr>
            <p:cNvPr id="14970" name="WordArt 1658">
              <a:extLst>
                <a:ext uri="{FF2B5EF4-FFF2-40B4-BE49-F238E27FC236}">
                  <a16:creationId xmlns:a16="http://schemas.microsoft.com/office/drawing/2014/main" id="{F60191E7-3B9E-C02B-EBB9-2DD0A8CA8E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8" y="328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契約書</a:t>
              </a:r>
            </a:p>
          </p:txBody>
        </p:sp>
        <p:sp>
          <p:nvSpPr>
            <p:cNvPr id="15190" name="WordArt 1878">
              <a:extLst>
                <a:ext uri="{FF2B5EF4-FFF2-40B4-BE49-F238E27FC236}">
                  <a16:creationId xmlns:a16="http://schemas.microsoft.com/office/drawing/2014/main" id="{81195D36-DAB5-5BFC-4F86-18A18C0017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8" y="329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契約書</a:t>
              </a:r>
            </a:p>
          </p:txBody>
        </p:sp>
      </p:grpSp>
      <p:grpSp>
        <p:nvGrpSpPr>
          <p:cNvPr id="15318" name="Group 2006">
            <a:extLst>
              <a:ext uri="{FF2B5EF4-FFF2-40B4-BE49-F238E27FC236}">
                <a16:creationId xmlns:a16="http://schemas.microsoft.com/office/drawing/2014/main" id="{878B2FDE-C90E-B800-3E4D-841419CAB996}"/>
              </a:ext>
            </a:extLst>
          </p:cNvPr>
          <p:cNvGrpSpPr>
            <a:grpSpLocks/>
          </p:cNvGrpSpPr>
          <p:nvPr/>
        </p:nvGrpSpPr>
        <p:grpSpPr bwMode="auto">
          <a:xfrm>
            <a:off x="9086850" y="2206625"/>
            <a:ext cx="400050" cy="141288"/>
            <a:chOff x="5724" y="3291"/>
            <a:chExt cx="252" cy="97"/>
          </a:xfrm>
        </p:grpSpPr>
        <p:sp>
          <p:nvSpPr>
            <p:cNvPr id="14971" name="WordArt 1659">
              <a:extLst>
                <a:ext uri="{FF2B5EF4-FFF2-40B4-BE49-F238E27FC236}">
                  <a16:creationId xmlns:a16="http://schemas.microsoft.com/office/drawing/2014/main" id="{718406C2-8E89-B276-B2B0-555A829D0E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スタート</a:t>
              </a:r>
            </a:p>
          </p:txBody>
        </p:sp>
        <p:sp>
          <p:nvSpPr>
            <p:cNvPr id="15191" name="WordArt 1879">
              <a:extLst>
                <a:ext uri="{FF2B5EF4-FFF2-40B4-BE49-F238E27FC236}">
                  <a16:creationId xmlns:a16="http://schemas.microsoft.com/office/drawing/2014/main" id="{D769D70A-6BB0-6F57-AB26-5BCB9A4459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スタート</a:t>
              </a:r>
            </a:p>
          </p:txBody>
        </p:sp>
      </p:grpSp>
      <p:grpSp>
        <p:nvGrpSpPr>
          <p:cNvPr id="15273" name="Group 1961">
            <a:extLst>
              <a:ext uri="{FF2B5EF4-FFF2-40B4-BE49-F238E27FC236}">
                <a16:creationId xmlns:a16="http://schemas.microsoft.com/office/drawing/2014/main" id="{A895B9D4-F17D-CC8D-0F82-416F2762C607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2201863"/>
            <a:ext cx="400050" cy="141287"/>
            <a:chOff x="1805" y="3288"/>
            <a:chExt cx="252" cy="97"/>
          </a:xfrm>
        </p:grpSpPr>
        <p:sp>
          <p:nvSpPr>
            <p:cNvPr id="14972" name="WordArt 1660">
              <a:extLst>
                <a:ext uri="{FF2B5EF4-FFF2-40B4-BE49-F238E27FC236}">
                  <a16:creationId xmlns:a16="http://schemas.microsoft.com/office/drawing/2014/main" id="{D786217B-A3DF-143B-1296-33A5609199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328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メール連絡</a:t>
              </a:r>
            </a:p>
          </p:txBody>
        </p:sp>
        <p:sp>
          <p:nvSpPr>
            <p:cNvPr id="15192" name="WordArt 1880">
              <a:extLst>
                <a:ext uri="{FF2B5EF4-FFF2-40B4-BE49-F238E27FC236}">
                  <a16:creationId xmlns:a16="http://schemas.microsoft.com/office/drawing/2014/main" id="{0AB2D9E1-E531-3257-61D9-0693F589EB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329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メール連絡</a:t>
              </a:r>
            </a:p>
          </p:txBody>
        </p:sp>
      </p:grpSp>
      <p:grpSp>
        <p:nvGrpSpPr>
          <p:cNvPr id="15261" name="Group 1949">
            <a:extLst>
              <a:ext uri="{FF2B5EF4-FFF2-40B4-BE49-F238E27FC236}">
                <a16:creationId xmlns:a16="http://schemas.microsoft.com/office/drawing/2014/main" id="{C7D91A6C-4A66-5F54-1C7F-04E2A49AC59B}"/>
              </a:ext>
            </a:extLst>
          </p:cNvPr>
          <p:cNvGrpSpPr>
            <a:grpSpLocks/>
          </p:cNvGrpSpPr>
          <p:nvPr/>
        </p:nvGrpSpPr>
        <p:grpSpPr bwMode="auto">
          <a:xfrm>
            <a:off x="1309688" y="2206625"/>
            <a:ext cx="400050" cy="141288"/>
            <a:chOff x="825" y="3291"/>
            <a:chExt cx="252" cy="97"/>
          </a:xfrm>
        </p:grpSpPr>
        <p:sp>
          <p:nvSpPr>
            <p:cNvPr id="14973" name="WordArt 1661">
              <a:extLst>
                <a:ext uri="{FF2B5EF4-FFF2-40B4-BE49-F238E27FC236}">
                  <a16:creationId xmlns:a16="http://schemas.microsoft.com/office/drawing/2014/main" id="{92F4983E-0384-3BF8-A48F-262164F279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5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</a:t>
              </a:r>
            </a:p>
          </p:txBody>
        </p:sp>
        <p:sp>
          <p:nvSpPr>
            <p:cNvPr id="15193" name="WordArt 1881">
              <a:extLst>
                <a:ext uri="{FF2B5EF4-FFF2-40B4-BE49-F238E27FC236}">
                  <a16:creationId xmlns:a16="http://schemas.microsoft.com/office/drawing/2014/main" id="{751AFE7B-6324-17BD-03C1-87B18F529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5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</a:t>
              </a:r>
            </a:p>
          </p:txBody>
        </p:sp>
      </p:grpSp>
      <p:grpSp>
        <p:nvGrpSpPr>
          <p:cNvPr id="15267" name="Group 1955">
            <a:extLst>
              <a:ext uri="{FF2B5EF4-FFF2-40B4-BE49-F238E27FC236}">
                <a16:creationId xmlns:a16="http://schemas.microsoft.com/office/drawing/2014/main" id="{524632EC-7D7D-245F-7E8C-302A00DE6350}"/>
              </a:ext>
            </a:extLst>
          </p:cNvPr>
          <p:cNvGrpSpPr>
            <a:grpSpLocks/>
          </p:cNvGrpSpPr>
          <p:nvPr/>
        </p:nvGrpSpPr>
        <p:grpSpPr bwMode="auto">
          <a:xfrm>
            <a:off x="2090738" y="2206625"/>
            <a:ext cx="400050" cy="141288"/>
            <a:chOff x="1317" y="3291"/>
            <a:chExt cx="252" cy="97"/>
          </a:xfrm>
        </p:grpSpPr>
        <p:sp>
          <p:nvSpPr>
            <p:cNvPr id="14974" name="WordArt 1662">
              <a:extLst>
                <a:ext uri="{FF2B5EF4-FFF2-40B4-BE49-F238E27FC236}">
                  <a16:creationId xmlns:a16="http://schemas.microsoft.com/office/drawing/2014/main" id="{22F1586B-417A-2214-C8E4-8582918B9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メール報告</a:t>
              </a:r>
            </a:p>
          </p:txBody>
        </p:sp>
        <p:sp>
          <p:nvSpPr>
            <p:cNvPr id="15194" name="WordArt 1882">
              <a:extLst>
                <a:ext uri="{FF2B5EF4-FFF2-40B4-BE49-F238E27FC236}">
                  <a16:creationId xmlns:a16="http://schemas.microsoft.com/office/drawing/2014/main" id="{9E02A644-DC85-AB86-8CE3-116BD606B1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メール報告</a:t>
              </a:r>
            </a:p>
          </p:txBody>
        </p:sp>
      </p:grpSp>
      <p:grpSp>
        <p:nvGrpSpPr>
          <p:cNvPr id="15255" name="Group 1943">
            <a:extLst>
              <a:ext uri="{FF2B5EF4-FFF2-40B4-BE49-F238E27FC236}">
                <a16:creationId xmlns:a16="http://schemas.microsoft.com/office/drawing/2014/main" id="{289A9CA6-FDB6-10DF-75AA-658ABFFF7577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206625"/>
            <a:ext cx="400050" cy="141288"/>
            <a:chOff x="338" y="3291"/>
            <a:chExt cx="252" cy="97"/>
          </a:xfrm>
        </p:grpSpPr>
        <p:sp>
          <p:nvSpPr>
            <p:cNvPr id="14975" name="WordArt 1663">
              <a:extLst>
                <a:ext uri="{FF2B5EF4-FFF2-40B4-BE49-F238E27FC236}">
                  <a16:creationId xmlns:a16="http://schemas.microsoft.com/office/drawing/2014/main" id="{4970D4C8-0A78-D714-250E-9CB1DDC5B9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納品検査</a:t>
              </a:r>
            </a:p>
          </p:txBody>
        </p:sp>
        <p:sp>
          <p:nvSpPr>
            <p:cNvPr id="15195" name="WordArt 1883">
              <a:extLst>
                <a:ext uri="{FF2B5EF4-FFF2-40B4-BE49-F238E27FC236}">
                  <a16:creationId xmlns:a16="http://schemas.microsoft.com/office/drawing/2014/main" id="{3578B27E-DCAC-30D2-2D62-A77811BE3D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納品検査</a:t>
              </a:r>
            </a:p>
          </p:txBody>
        </p:sp>
      </p:grpSp>
      <p:grpSp>
        <p:nvGrpSpPr>
          <p:cNvPr id="15279" name="Group 1967">
            <a:extLst>
              <a:ext uri="{FF2B5EF4-FFF2-40B4-BE49-F238E27FC236}">
                <a16:creationId xmlns:a16="http://schemas.microsoft.com/office/drawing/2014/main" id="{6A42A976-0A7C-BA64-DC80-9527EE0FE4DC}"/>
              </a:ext>
            </a:extLst>
          </p:cNvPr>
          <p:cNvGrpSpPr>
            <a:grpSpLocks/>
          </p:cNvGrpSpPr>
          <p:nvPr/>
        </p:nvGrpSpPr>
        <p:grpSpPr bwMode="auto">
          <a:xfrm>
            <a:off x="3646488" y="2201863"/>
            <a:ext cx="400050" cy="141287"/>
            <a:chOff x="2297" y="3288"/>
            <a:chExt cx="252" cy="97"/>
          </a:xfrm>
        </p:grpSpPr>
        <p:sp>
          <p:nvSpPr>
            <p:cNvPr id="14976" name="WordArt 1664">
              <a:extLst>
                <a:ext uri="{FF2B5EF4-FFF2-40B4-BE49-F238E27FC236}">
                  <a16:creationId xmlns:a16="http://schemas.microsoft.com/office/drawing/2014/main" id="{A4AAABAF-193C-F9FA-9968-1E049ADA2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328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予備期間</a:t>
              </a:r>
            </a:p>
          </p:txBody>
        </p:sp>
        <p:sp>
          <p:nvSpPr>
            <p:cNvPr id="15196" name="WordArt 1884">
              <a:extLst>
                <a:ext uri="{FF2B5EF4-FFF2-40B4-BE49-F238E27FC236}">
                  <a16:creationId xmlns:a16="http://schemas.microsoft.com/office/drawing/2014/main" id="{A0FD413B-CB3C-5FE8-B27E-7346BC7E9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329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予備期間</a:t>
              </a:r>
            </a:p>
          </p:txBody>
        </p:sp>
      </p:grpSp>
      <p:grpSp>
        <p:nvGrpSpPr>
          <p:cNvPr id="15303" name="Group 1991">
            <a:extLst>
              <a:ext uri="{FF2B5EF4-FFF2-40B4-BE49-F238E27FC236}">
                <a16:creationId xmlns:a16="http://schemas.microsoft.com/office/drawing/2014/main" id="{26822F54-D42C-B17C-7A70-7352ED8AE3D8}"/>
              </a:ext>
            </a:extLst>
          </p:cNvPr>
          <p:cNvGrpSpPr>
            <a:grpSpLocks/>
          </p:cNvGrpSpPr>
          <p:nvPr/>
        </p:nvGrpSpPr>
        <p:grpSpPr bwMode="auto">
          <a:xfrm>
            <a:off x="6756400" y="2206625"/>
            <a:ext cx="400050" cy="141288"/>
            <a:chOff x="4256" y="3291"/>
            <a:chExt cx="252" cy="97"/>
          </a:xfrm>
        </p:grpSpPr>
        <p:sp>
          <p:nvSpPr>
            <p:cNvPr id="14977" name="WordArt 1665">
              <a:extLst>
                <a:ext uri="{FF2B5EF4-FFF2-40B4-BE49-F238E27FC236}">
                  <a16:creationId xmlns:a16="http://schemas.microsoft.com/office/drawing/2014/main" id="{0C0AE5F4-2907-2F3E-02AF-52EAFA786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動作確認</a:t>
              </a:r>
            </a:p>
          </p:txBody>
        </p:sp>
        <p:sp>
          <p:nvSpPr>
            <p:cNvPr id="15197" name="WordArt 1885">
              <a:extLst>
                <a:ext uri="{FF2B5EF4-FFF2-40B4-BE49-F238E27FC236}">
                  <a16:creationId xmlns:a16="http://schemas.microsoft.com/office/drawing/2014/main" id="{98365D3E-5587-22D3-8451-36523E00C2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動作確認</a:t>
              </a:r>
            </a:p>
          </p:txBody>
        </p:sp>
      </p:grpSp>
      <p:grpSp>
        <p:nvGrpSpPr>
          <p:cNvPr id="15291" name="Group 1979">
            <a:extLst>
              <a:ext uri="{FF2B5EF4-FFF2-40B4-BE49-F238E27FC236}">
                <a16:creationId xmlns:a16="http://schemas.microsoft.com/office/drawing/2014/main" id="{EFA32C31-6ACC-E3A7-0C61-7A07AAFEBCA8}"/>
              </a:ext>
            </a:extLst>
          </p:cNvPr>
          <p:cNvGrpSpPr>
            <a:grpSpLocks/>
          </p:cNvGrpSpPr>
          <p:nvPr/>
        </p:nvGrpSpPr>
        <p:grpSpPr bwMode="auto">
          <a:xfrm>
            <a:off x="5200650" y="2201863"/>
            <a:ext cx="400050" cy="141287"/>
            <a:chOff x="3276" y="3288"/>
            <a:chExt cx="252" cy="97"/>
          </a:xfrm>
        </p:grpSpPr>
        <p:sp>
          <p:nvSpPr>
            <p:cNvPr id="14978" name="WordArt 1666">
              <a:extLst>
                <a:ext uri="{FF2B5EF4-FFF2-40B4-BE49-F238E27FC236}">
                  <a16:creationId xmlns:a16="http://schemas.microsoft.com/office/drawing/2014/main" id="{B165C438-61FC-6D4A-EC22-AD26442E9E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328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設計</a:t>
              </a:r>
            </a:p>
          </p:txBody>
        </p:sp>
        <p:sp>
          <p:nvSpPr>
            <p:cNvPr id="15198" name="WordArt 1886">
              <a:extLst>
                <a:ext uri="{FF2B5EF4-FFF2-40B4-BE49-F238E27FC236}">
                  <a16:creationId xmlns:a16="http://schemas.microsoft.com/office/drawing/2014/main" id="{FA620873-2A3B-4234-2E1B-54E940232B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329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設計</a:t>
              </a:r>
            </a:p>
          </p:txBody>
        </p:sp>
      </p:grpSp>
      <p:grpSp>
        <p:nvGrpSpPr>
          <p:cNvPr id="15285" name="Group 1973">
            <a:extLst>
              <a:ext uri="{FF2B5EF4-FFF2-40B4-BE49-F238E27FC236}">
                <a16:creationId xmlns:a16="http://schemas.microsoft.com/office/drawing/2014/main" id="{EC4F67A1-4C97-D377-2424-96D6C76457A6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06625"/>
            <a:ext cx="400050" cy="141288"/>
            <a:chOff x="2785" y="3288"/>
            <a:chExt cx="252" cy="97"/>
          </a:xfrm>
        </p:grpSpPr>
        <p:sp>
          <p:nvSpPr>
            <p:cNvPr id="14979" name="WordArt 1667">
              <a:extLst>
                <a:ext uri="{FF2B5EF4-FFF2-40B4-BE49-F238E27FC236}">
                  <a16:creationId xmlns:a16="http://schemas.microsoft.com/office/drawing/2014/main" id="{FBF4D9A8-8655-FD53-1146-658DEA167F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288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  <p:sp>
          <p:nvSpPr>
            <p:cNvPr id="15199" name="WordArt 1887">
              <a:extLst>
                <a:ext uri="{FF2B5EF4-FFF2-40B4-BE49-F238E27FC236}">
                  <a16:creationId xmlns:a16="http://schemas.microsoft.com/office/drawing/2014/main" id="{C90AF966-9FD8-FBEF-D93D-2E95F3B7F7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3291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</p:grpSp>
      <p:grpSp>
        <p:nvGrpSpPr>
          <p:cNvPr id="15308" name="Group 1996">
            <a:extLst>
              <a:ext uri="{FF2B5EF4-FFF2-40B4-BE49-F238E27FC236}">
                <a16:creationId xmlns:a16="http://schemas.microsoft.com/office/drawing/2014/main" id="{F6CE91D8-644D-F573-3FCC-CE1255AC4553}"/>
              </a:ext>
            </a:extLst>
          </p:cNvPr>
          <p:cNvGrpSpPr>
            <a:grpSpLocks/>
          </p:cNvGrpSpPr>
          <p:nvPr/>
        </p:nvGrpSpPr>
        <p:grpSpPr bwMode="auto">
          <a:xfrm>
            <a:off x="7534275" y="2206625"/>
            <a:ext cx="400050" cy="141288"/>
            <a:chOff x="4746" y="3291"/>
            <a:chExt cx="252" cy="97"/>
          </a:xfrm>
        </p:grpSpPr>
        <p:sp>
          <p:nvSpPr>
            <p:cNvPr id="14980" name="WordArt 1668">
              <a:extLst>
                <a:ext uri="{FF2B5EF4-FFF2-40B4-BE49-F238E27FC236}">
                  <a16:creationId xmlns:a16="http://schemas.microsoft.com/office/drawing/2014/main" id="{B062332E-9DD6-DA9A-AAF2-AF676CFE5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6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Web</a:t>
              </a:r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公開</a:t>
              </a:r>
            </a:p>
          </p:txBody>
        </p:sp>
        <p:sp>
          <p:nvSpPr>
            <p:cNvPr id="15200" name="WordArt 1888">
              <a:extLst>
                <a:ext uri="{FF2B5EF4-FFF2-40B4-BE49-F238E27FC236}">
                  <a16:creationId xmlns:a16="http://schemas.microsoft.com/office/drawing/2014/main" id="{EC8C6B9F-771E-E739-826B-953F8CD164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6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Web</a:t>
              </a:r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公開</a:t>
              </a:r>
            </a:p>
          </p:txBody>
        </p:sp>
      </p:grpSp>
      <p:grpSp>
        <p:nvGrpSpPr>
          <p:cNvPr id="15313" name="Group 2001">
            <a:extLst>
              <a:ext uri="{FF2B5EF4-FFF2-40B4-BE49-F238E27FC236}">
                <a16:creationId xmlns:a16="http://schemas.microsoft.com/office/drawing/2014/main" id="{F3B3B618-0338-DB58-0875-12FF7AAB2AB6}"/>
              </a:ext>
            </a:extLst>
          </p:cNvPr>
          <p:cNvGrpSpPr>
            <a:grpSpLocks/>
          </p:cNvGrpSpPr>
          <p:nvPr/>
        </p:nvGrpSpPr>
        <p:grpSpPr bwMode="auto">
          <a:xfrm>
            <a:off x="8312150" y="2206625"/>
            <a:ext cx="400050" cy="141288"/>
            <a:chOff x="5236" y="3291"/>
            <a:chExt cx="252" cy="97"/>
          </a:xfrm>
        </p:grpSpPr>
        <p:sp>
          <p:nvSpPr>
            <p:cNvPr id="14981" name="WordArt 1669">
              <a:extLst>
                <a:ext uri="{FF2B5EF4-FFF2-40B4-BE49-F238E27FC236}">
                  <a16:creationId xmlns:a16="http://schemas.microsoft.com/office/drawing/2014/main" id="{71217782-6C1D-9B48-6244-CCE5AC20F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329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審査</a:t>
              </a:r>
            </a:p>
          </p:txBody>
        </p:sp>
        <p:sp>
          <p:nvSpPr>
            <p:cNvPr id="15201" name="WordArt 1889">
              <a:extLst>
                <a:ext uri="{FF2B5EF4-FFF2-40B4-BE49-F238E27FC236}">
                  <a16:creationId xmlns:a16="http://schemas.microsoft.com/office/drawing/2014/main" id="{F4B91884-11EB-BD49-2B4C-12037855F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329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審査</a:t>
              </a:r>
            </a:p>
          </p:txBody>
        </p:sp>
      </p:grpSp>
      <p:grpSp>
        <p:nvGrpSpPr>
          <p:cNvPr id="15265" name="Group 1953">
            <a:extLst>
              <a:ext uri="{FF2B5EF4-FFF2-40B4-BE49-F238E27FC236}">
                <a16:creationId xmlns:a16="http://schemas.microsoft.com/office/drawing/2014/main" id="{C57895B9-80D3-BB03-7AF1-D0A17B9ACF52}"/>
              </a:ext>
            </a:extLst>
          </p:cNvPr>
          <p:cNvGrpSpPr>
            <a:grpSpLocks/>
          </p:cNvGrpSpPr>
          <p:nvPr/>
        </p:nvGrpSpPr>
        <p:grpSpPr bwMode="auto">
          <a:xfrm>
            <a:off x="2089150" y="1484313"/>
            <a:ext cx="400050" cy="141287"/>
            <a:chOff x="1316" y="2112"/>
            <a:chExt cx="252" cy="97"/>
          </a:xfrm>
        </p:grpSpPr>
        <p:sp>
          <p:nvSpPr>
            <p:cNvPr id="14983" name="WordArt 1671">
              <a:extLst>
                <a:ext uri="{FF2B5EF4-FFF2-40B4-BE49-F238E27FC236}">
                  <a16:creationId xmlns:a16="http://schemas.microsoft.com/office/drawing/2014/main" id="{40CA1018-AEC3-4C75-3152-599EA8BAB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6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</a:t>
              </a:r>
            </a:p>
          </p:txBody>
        </p:sp>
        <p:sp>
          <p:nvSpPr>
            <p:cNvPr id="15202" name="WordArt 1890">
              <a:extLst>
                <a:ext uri="{FF2B5EF4-FFF2-40B4-BE49-F238E27FC236}">
                  <a16:creationId xmlns:a16="http://schemas.microsoft.com/office/drawing/2014/main" id="{0C4EEF50-2730-7784-F33B-0B91B3442C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6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配達</a:t>
              </a:r>
            </a:p>
          </p:txBody>
        </p:sp>
      </p:grpSp>
      <p:grpSp>
        <p:nvGrpSpPr>
          <p:cNvPr id="15271" name="Group 1959">
            <a:extLst>
              <a:ext uri="{FF2B5EF4-FFF2-40B4-BE49-F238E27FC236}">
                <a16:creationId xmlns:a16="http://schemas.microsoft.com/office/drawing/2014/main" id="{3DF935C4-9D92-5E7A-DB54-D26FF95E244C}"/>
              </a:ext>
            </a:extLst>
          </p:cNvPr>
          <p:cNvGrpSpPr>
            <a:grpSpLocks/>
          </p:cNvGrpSpPr>
          <p:nvPr/>
        </p:nvGrpSpPr>
        <p:grpSpPr bwMode="auto">
          <a:xfrm>
            <a:off x="2881313" y="1484313"/>
            <a:ext cx="400050" cy="141287"/>
            <a:chOff x="1815" y="2112"/>
            <a:chExt cx="252" cy="97"/>
          </a:xfrm>
        </p:grpSpPr>
        <p:sp>
          <p:nvSpPr>
            <p:cNvPr id="14984" name="WordArt 1672">
              <a:extLst>
                <a:ext uri="{FF2B5EF4-FFF2-40B4-BE49-F238E27FC236}">
                  <a16:creationId xmlns:a16="http://schemas.microsoft.com/office/drawing/2014/main" id="{003C7E59-132A-6AF3-CA3B-E67D48AC0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5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輸送</a:t>
              </a:r>
            </a:p>
          </p:txBody>
        </p:sp>
        <p:sp>
          <p:nvSpPr>
            <p:cNvPr id="15203" name="WordArt 1891">
              <a:extLst>
                <a:ext uri="{FF2B5EF4-FFF2-40B4-BE49-F238E27FC236}">
                  <a16:creationId xmlns:a16="http://schemas.microsoft.com/office/drawing/2014/main" id="{695EAA3F-D0AF-9069-1759-1314969B4B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5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輸送</a:t>
              </a:r>
            </a:p>
          </p:txBody>
        </p:sp>
      </p:grpSp>
      <p:grpSp>
        <p:nvGrpSpPr>
          <p:cNvPr id="15301" name="Group 1989">
            <a:extLst>
              <a:ext uri="{FF2B5EF4-FFF2-40B4-BE49-F238E27FC236}">
                <a16:creationId xmlns:a16="http://schemas.microsoft.com/office/drawing/2014/main" id="{322078AF-2550-EA4B-3FB3-DCB483795D1C}"/>
              </a:ext>
            </a:extLst>
          </p:cNvPr>
          <p:cNvGrpSpPr>
            <a:grpSpLocks/>
          </p:cNvGrpSpPr>
          <p:nvPr/>
        </p:nvGrpSpPr>
        <p:grpSpPr bwMode="auto">
          <a:xfrm>
            <a:off x="6756400" y="1489075"/>
            <a:ext cx="400050" cy="141288"/>
            <a:chOff x="4256" y="2115"/>
            <a:chExt cx="252" cy="97"/>
          </a:xfrm>
        </p:grpSpPr>
        <p:sp>
          <p:nvSpPr>
            <p:cNvPr id="14985" name="WordArt 1673">
              <a:extLst>
                <a:ext uri="{FF2B5EF4-FFF2-40B4-BE49-F238E27FC236}">
                  <a16:creationId xmlns:a16="http://schemas.microsoft.com/office/drawing/2014/main" id="{FAF3923C-5AD2-E8FA-896E-03D96C7025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2115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運用開始</a:t>
              </a:r>
            </a:p>
          </p:txBody>
        </p:sp>
        <p:sp>
          <p:nvSpPr>
            <p:cNvPr id="15204" name="WordArt 1892">
              <a:extLst>
                <a:ext uri="{FF2B5EF4-FFF2-40B4-BE49-F238E27FC236}">
                  <a16:creationId xmlns:a16="http://schemas.microsoft.com/office/drawing/2014/main" id="{A9E17897-453D-B323-E136-649034F021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2118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運用開始</a:t>
              </a:r>
            </a:p>
          </p:txBody>
        </p:sp>
      </p:grpSp>
      <p:grpSp>
        <p:nvGrpSpPr>
          <p:cNvPr id="15311" name="Group 1999">
            <a:extLst>
              <a:ext uri="{FF2B5EF4-FFF2-40B4-BE49-F238E27FC236}">
                <a16:creationId xmlns:a16="http://schemas.microsoft.com/office/drawing/2014/main" id="{7D4535D9-EA40-9653-DB85-3673C53CC382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1489075"/>
            <a:ext cx="400050" cy="141288"/>
            <a:chOff x="5234" y="2115"/>
            <a:chExt cx="252" cy="97"/>
          </a:xfrm>
        </p:grpSpPr>
        <p:sp>
          <p:nvSpPr>
            <p:cNvPr id="14986" name="WordArt 1674">
              <a:extLst>
                <a:ext uri="{FF2B5EF4-FFF2-40B4-BE49-F238E27FC236}">
                  <a16:creationId xmlns:a16="http://schemas.microsoft.com/office/drawing/2014/main" id="{FA524FD7-6340-AB4E-BF50-7DA3668653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4" y="2115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終了</a:t>
              </a:r>
            </a:p>
          </p:txBody>
        </p:sp>
        <p:sp>
          <p:nvSpPr>
            <p:cNvPr id="15205" name="WordArt 1893">
              <a:extLst>
                <a:ext uri="{FF2B5EF4-FFF2-40B4-BE49-F238E27FC236}">
                  <a16:creationId xmlns:a16="http://schemas.microsoft.com/office/drawing/2014/main" id="{1DC0D4B9-CDE2-97FD-7779-DCCB1AB2B3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4" y="2118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終了</a:t>
              </a:r>
            </a:p>
          </p:txBody>
        </p:sp>
      </p:grpSp>
      <p:grpSp>
        <p:nvGrpSpPr>
          <p:cNvPr id="15316" name="Group 2004">
            <a:extLst>
              <a:ext uri="{FF2B5EF4-FFF2-40B4-BE49-F238E27FC236}">
                <a16:creationId xmlns:a16="http://schemas.microsoft.com/office/drawing/2014/main" id="{4CA4B26F-DEA3-329B-1A91-D883A7DF8E94}"/>
              </a:ext>
            </a:extLst>
          </p:cNvPr>
          <p:cNvGrpSpPr>
            <a:grpSpLocks/>
          </p:cNvGrpSpPr>
          <p:nvPr/>
        </p:nvGrpSpPr>
        <p:grpSpPr bwMode="auto">
          <a:xfrm>
            <a:off x="9086850" y="1489075"/>
            <a:ext cx="400050" cy="141288"/>
            <a:chOff x="5724" y="2115"/>
            <a:chExt cx="252" cy="97"/>
          </a:xfrm>
        </p:grpSpPr>
        <p:sp>
          <p:nvSpPr>
            <p:cNvPr id="14987" name="WordArt 1675">
              <a:extLst>
                <a:ext uri="{FF2B5EF4-FFF2-40B4-BE49-F238E27FC236}">
                  <a16:creationId xmlns:a16="http://schemas.microsoft.com/office/drawing/2014/main" id="{64966CDC-4ACE-2CC3-F260-DC6387071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2115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決定</a:t>
              </a:r>
            </a:p>
          </p:txBody>
        </p:sp>
        <p:sp>
          <p:nvSpPr>
            <p:cNvPr id="15206" name="WordArt 1894">
              <a:extLst>
                <a:ext uri="{FF2B5EF4-FFF2-40B4-BE49-F238E27FC236}">
                  <a16:creationId xmlns:a16="http://schemas.microsoft.com/office/drawing/2014/main" id="{19A67856-3264-0692-FCBF-CAB8003F71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2118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決定</a:t>
              </a:r>
            </a:p>
          </p:txBody>
        </p:sp>
      </p:grpSp>
      <p:grpSp>
        <p:nvGrpSpPr>
          <p:cNvPr id="15259" name="Group 1947">
            <a:extLst>
              <a:ext uri="{FF2B5EF4-FFF2-40B4-BE49-F238E27FC236}">
                <a16:creationId xmlns:a16="http://schemas.microsoft.com/office/drawing/2014/main" id="{2F2F937C-3733-AD3C-6B57-09EC7F7128AB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1484313"/>
            <a:ext cx="400050" cy="141287"/>
            <a:chOff x="827" y="2112"/>
            <a:chExt cx="252" cy="97"/>
          </a:xfrm>
        </p:grpSpPr>
        <p:sp>
          <p:nvSpPr>
            <p:cNvPr id="14988" name="WordArt 1676">
              <a:extLst>
                <a:ext uri="{FF2B5EF4-FFF2-40B4-BE49-F238E27FC236}">
                  <a16:creationId xmlns:a16="http://schemas.microsoft.com/office/drawing/2014/main" id="{A605A864-C264-8FFE-AEEC-16A6F35DC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検査</a:t>
              </a:r>
            </a:p>
          </p:txBody>
        </p:sp>
        <p:sp>
          <p:nvSpPr>
            <p:cNvPr id="15207" name="WordArt 1895">
              <a:extLst>
                <a:ext uri="{FF2B5EF4-FFF2-40B4-BE49-F238E27FC236}">
                  <a16:creationId xmlns:a16="http://schemas.microsoft.com/office/drawing/2014/main" id="{A88F68E3-CBC8-6A81-33CD-1CE0AD944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検査</a:t>
              </a:r>
            </a:p>
          </p:txBody>
        </p:sp>
      </p:grpSp>
      <p:grpSp>
        <p:nvGrpSpPr>
          <p:cNvPr id="15289" name="Group 1977">
            <a:extLst>
              <a:ext uri="{FF2B5EF4-FFF2-40B4-BE49-F238E27FC236}">
                <a16:creationId xmlns:a16="http://schemas.microsoft.com/office/drawing/2014/main" id="{F993A4D0-79D6-D5F2-1C8F-D356A1BDDA8B}"/>
              </a:ext>
            </a:extLst>
          </p:cNvPr>
          <p:cNvGrpSpPr>
            <a:grpSpLocks/>
          </p:cNvGrpSpPr>
          <p:nvPr/>
        </p:nvGrpSpPr>
        <p:grpSpPr bwMode="auto">
          <a:xfrm>
            <a:off x="5183188" y="1484313"/>
            <a:ext cx="400050" cy="141287"/>
            <a:chOff x="3265" y="2112"/>
            <a:chExt cx="252" cy="97"/>
          </a:xfrm>
        </p:grpSpPr>
        <p:sp>
          <p:nvSpPr>
            <p:cNvPr id="14989" name="WordArt 1677">
              <a:extLst>
                <a:ext uri="{FF2B5EF4-FFF2-40B4-BE49-F238E27FC236}">
                  <a16:creationId xmlns:a16="http://schemas.microsoft.com/office/drawing/2014/main" id="{87B4D7B8-3FA4-5908-BB75-76840F960A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5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郵送</a:t>
              </a:r>
            </a:p>
          </p:txBody>
        </p:sp>
        <p:sp>
          <p:nvSpPr>
            <p:cNvPr id="15208" name="WordArt 1896">
              <a:extLst>
                <a:ext uri="{FF2B5EF4-FFF2-40B4-BE49-F238E27FC236}">
                  <a16:creationId xmlns:a16="http://schemas.microsoft.com/office/drawing/2014/main" id="{A8BDD9B9-261A-6EE8-8AB8-82AE5B0630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5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郵送</a:t>
              </a:r>
            </a:p>
          </p:txBody>
        </p:sp>
      </p:grpSp>
      <p:grpSp>
        <p:nvGrpSpPr>
          <p:cNvPr id="15283" name="Group 1971">
            <a:extLst>
              <a:ext uri="{FF2B5EF4-FFF2-40B4-BE49-F238E27FC236}">
                <a16:creationId xmlns:a16="http://schemas.microsoft.com/office/drawing/2014/main" id="{96EA7407-2983-7BCF-FD42-33614AE0C092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1489075"/>
            <a:ext cx="400050" cy="141288"/>
            <a:chOff x="2787" y="2115"/>
            <a:chExt cx="252" cy="97"/>
          </a:xfrm>
        </p:grpSpPr>
        <p:sp>
          <p:nvSpPr>
            <p:cNvPr id="14990" name="WordArt 1678">
              <a:extLst>
                <a:ext uri="{FF2B5EF4-FFF2-40B4-BE49-F238E27FC236}">
                  <a16:creationId xmlns:a16="http://schemas.microsoft.com/office/drawing/2014/main" id="{5999C038-5906-2A3E-CE3C-91A4DF488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2115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持込み</a:t>
              </a:r>
            </a:p>
          </p:txBody>
        </p:sp>
        <p:sp>
          <p:nvSpPr>
            <p:cNvPr id="15209" name="WordArt 1897">
              <a:extLst>
                <a:ext uri="{FF2B5EF4-FFF2-40B4-BE49-F238E27FC236}">
                  <a16:creationId xmlns:a16="http://schemas.microsoft.com/office/drawing/2014/main" id="{C3C9BA9C-EC5D-E33A-67E2-2562F1E56F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2118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持込み</a:t>
              </a:r>
            </a:p>
          </p:txBody>
        </p:sp>
      </p:grpSp>
      <p:grpSp>
        <p:nvGrpSpPr>
          <p:cNvPr id="15277" name="Group 1965">
            <a:extLst>
              <a:ext uri="{FF2B5EF4-FFF2-40B4-BE49-F238E27FC236}">
                <a16:creationId xmlns:a16="http://schemas.microsoft.com/office/drawing/2014/main" id="{F02BDC37-CAB7-DD18-EF14-2B4E1BCC796E}"/>
              </a:ext>
            </a:extLst>
          </p:cNvPr>
          <p:cNvGrpSpPr>
            <a:grpSpLocks/>
          </p:cNvGrpSpPr>
          <p:nvPr/>
        </p:nvGrpSpPr>
        <p:grpSpPr bwMode="auto">
          <a:xfrm>
            <a:off x="3643313" y="1484313"/>
            <a:ext cx="400050" cy="141287"/>
            <a:chOff x="2295" y="2112"/>
            <a:chExt cx="252" cy="97"/>
          </a:xfrm>
        </p:grpSpPr>
        <p:sp>
          <p:nvSpPr>
            <p:cNvPr id="14991" name="WordArt 1679">
              <a:extLst>
                <a:ext uri="{FF2B5EF4-FFF2-40B4-BE49-F238E27FC236}">
                  <a16:creationId xmlns:a16="http://schemas.microsoft.com/office/drawing/2014/main" id="{7BAEF45C-C19D-49B6-F692-A838B7CDF1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空輸</a:t>
              </a:r>
            </a:p>
          </p:txBody>
        </p:sp>
        <p:sp>
          <p:nvSpPr>
            <p:cNvPr id="15210" name="WordArt 1898">
              <a:extLst>
                <a:ext uri="{FF2B5EF4-FFF2-40B4-BE49-F238E27FC236}">
                  <a16:creationId xmlns:a16="http://schemas.microsoft.com/office/drawing/2014/main" id="{7624D580-8EF9-81B0-10C8-23A26DCE8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空輸</a:t>
              </a:r>
            </a:p>
          </p:txBody>
        </p:sp>
      </p:grpSp>
      <p:grpSp>
        <p:nvGrpSpPr>
          <p:cNvPr id="15253" name="Group 1941">
            <a:extLst>
              <a:ext uri="{FF2B5EF4-FFF2-40B4-BE49-F238E27FC236}">
                <a16:creationId xmlns:a16="http://schemas.microsoft.com/office/drawing/2014/main" id="{53C827EC-91A9-603E-3AE3-D908D634D25A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1484313"/>
            <a:ext cx="400050" cy="141287"/>
            <a:chOff x="338" y="2112"/>
            <a:chExt cx="252" cy="97"/>
          </a:xfrm>
        </p:grpSpPr>
        <p:sp>
          <p:nvSpPr>
            <p:cNvPr id="14992" name="WordArt 1680">
              <a:extLst>
                <a:ext uri="{FF2B5EF4-FFF2-40B4-BE49-F238E27FC236}">
                  <a16:creationId xmlns:a16="http://schemas.microsoft.com/office/drawing/2014/main" id="{980550DF-B483-CBE0-7B7F-FF2DA9F85E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</a:t>
              </a:r>
            </a:p>
          </p:txBody>
        </p:sp>
        <p:sp>
          <p:nvSpPr>
            <p:cNvPr id="15211" name="WordArt 1899">
              <a:extLst>
                <a:ext uri="{FF2B5EF4-FFF2-40B4-BE49-F238E27FC236}">
                  <a16:creationId xmlns:a16="http://schemas.microsoft.com/office/drawing/2014/main" id="{D583BE53-7541-476E-86EC-BE3186C53E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</a:t>
              </a:r>
            </a:p>
          </p:txBody>
        </p:sp>
      </p:grpSp>
      <p:grpSp>
        <p:nvGrpSpPr>
          <p:cNvPr id="15295" name="Group 1983">
            <a:extLst>
              <a:ext uri="{FF2B5EF4-FFF2-40B4-BE49-F238E27FC236}">
                <a16:creationId xmlns:a16="http://schemas.microsoft.com/office/drawing/2014/main" id="{9E9F6EDB-1A59-A3F2-9982-888354CC14F2}"/>
              </a:ext>
            </a:extLst>
          </p:cNvPr>
          <p:cNvGrpSpPr>
            <a:grpSpLocks/>
          </p:cNvGrpSpPr>
          <p:nvPr/>
        </p:nvGrpSpPr>
        <p:grpSpPr bwMode="auto">
          <a:xfrm>
            <a:off x="5978525" y="1484313"/>
            <a:ext cx="400050" cy="141287"/>
            <a:chOff x="3766" y="2112"/>
            <a:chExt cx="252" cy="97"/>
          </a:xfrm>
        </p:grpSpPr>
        <p:sp>
          <p:nvSpPr>
            <p:cNvPr id="14993" name="WordArt 1681">
              <a:extLst>
                <a:ext uri="{FF2B5EF4-FFF2-40B4-BE49-F238E27FC236}">
                  <a16:creationId xmlns:a16="http://schemas.microsoft.com/office/drawing/2014/main" id="{CBF68E01-47CC-476A-684D-AA921D7E24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6" y="211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電話連絡</a:t>
              </a:r>
            </a:p>
          </p:txBody>
        </p:sp>
        <p:sp>
          <p:nvSpPr>
            <p:cNvPr id="15212" name="WordArt 1900">
              <a:extLst>
                <a:ext uri="{FF2B5EF4-FFF2-40B4-BE49-F238E27FC236}">
                  <a16:creationId xmlns:a16="http://schemas.microsoft.com/office/drawing/2014/main" id="{B8E4CDC6-40DA-E6A7-F6B1-20A6FD5140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6" y="211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電話連絡</a:t>
              </a:r>
            </a:p>
          </p:txBody>
        </p:sp>
      </p:grpSp>
      <p:grpSp>
        <p:nvGrpSpPr>
          <p:cNvPr id="15306" name="Group 1994">
            <a:extLst>
              <a:ext uri="{FF2B5EF4-FFF2-40B4-BE49-F238E27FC236}">
                <a16:creationId xmlns:a16="http://schemas.microsoft.com/office/drawing/2014/main" id="{00401ADF-879E-69B1-64A8-D2B94FE50DCB}"/>
              </a:ext>
            </a:extLst>
          </p:cNvPr>
          <p:cNvGrpSpPr>
            <a:grpSpLocks/>
          </p:cNvGrpSpPr>
          <p:nvPr/>
        </p:nvGrpSpPr>
        <p:grpSpPr bwMode="auto">
          <a:xfrm>
            <a:off x="7531100" y="1489075"/>
            <a:ext cx="400050" cy="141288"/>
            <a:chOff x="4744" y="2115"/>
            <a:chExt cx="252" cy="97"/>
          </a:xfrm>
        </p:grpSpPr>
        <p:sp>
          <p:nvSpPr>
            <p:cNvPr id="14994" name="WordArt 1682">
              <a:extLst>
                <a:ext uri="{FF2B5EF4-FFF2-40B4-BE49-F238E27FC236}">
                  <a16:creationId xmlns:a16="http://schemas.microsoft.com/office/drawing/2014/main" id="{19D164FB-702A-2CA3-4D90-30B56FF389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2115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開始</a:t>
              </a:r>
            </a:p>
          </p:txBody>
        </p:sp>
        <p:sp>
          <p:nvSpPr>
            <p:cNvPr id="15213" name="WordArt 1901">
              <a:extLst>
                <a:ext uri="{FF2B5EF4-FFF2-40B4-BE49-F238E27FC236}">
                  <a16:creationId xmlns:a16="http://schemas.microsoft.com/office/drawing/2014/main" id="{8DB48067-4866-231E-B018-CD88E001C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2118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開始</a:t>
              </a:r>
            </a:p>
          </p:txBody>
        </p:sp>
      </p:grpSp>
      <p:grpSp>
        <p:nvGrpSpPr>
          <p:cNvPr id="15270" name="Group 1958">
            <a:extLst>
              <a:ext uri="{FF2B5EF4-FFF2-40B4-BE49-F238E27FC236}">
                <a16:creationId xmlns:a16="http://schemas.microsoft.com/office/drawing/2014/main" id="{BF326109-0687-D213-4524-DB0CBDBA0204}"/>
              </a:ext>
            </a:extLst>
          </p:cNvPr>
          <p:cNvGrpSpPr>
            <a:grpSpLocks/>
          </p:cNvGrpSpPr>
          <p:nvPr/>
        </p:nvGrpSpPr>
        <p:grpSpPr bwMode="auto">
          <a:xfrm>
            <a:off x="2844800" y="1055688"/>
            <a:ext cx="400050" cy="141287"/>
            <a:chOff x="1792" y="1527"/>
            <a:chExt cx="252" cy="97"/>
          </a:xfrm>
        </p:grpSpPr>
        <p:sp>
          <p:nvSpPr>
            <p:cNvPr id="14996" name="WordArt 1684">
              <a:extLst>
                <a:ext uri="{FF2B5EF4-FFF2-40B4-BE49-F238E27FC236}">
                  <a16:creationId xmlns:a16="http://schemas.microsoft.com/office/drawing/2014/main" id="{434EC86F-C490-527B-B559-845D62AC5E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92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取消し</a:t>
              </a:r>
            </a:p>
          </p:txBody>
        </p:sp>
        <p:sp>
          <p:nvSpPr>
            <p:cNvPr id="15214" name="WordArt 1902">
              <a:extLst>
                <a:ext uri="{FF2B5EF4-FFF2-40B4-BE49-F238E27FC236}">
                  <a16:creationId xmlns:a16="http://schemas.microsoft.com/office/drawing/2014/main" id="{EF7A9283-21B0-828D-DBC3-27BC70F01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92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取消し</a:t>
              </a:r>
            </a:p>
          </p:txBody>
        </p:sp>
      </p:grpSp>
      <p:grpSp>
        <p:nvGrpSpPr>
          <p:cNvPr id="15288" name="Group 1976">
            <a:extLst>
              <a:ext uri="{FF2B5EF4-FFF2-40B4-BE49-F238E27FC236}">
                <a16:creationId xmlns:a16="http://schemas.microsoft.com/office/drawing/2014/main" id="{4706B5FA-2B44-90A8-E8BF-2EC164A4F1F7}"/>
              </a:ext>
            </a:extLst>
          </p:cNvPr>
          <p:cNvGrpSpPr>
            <a:grpSpLocks/>
          </p:cNvGrpSpPr>
          <p:nvPr/>
        </p:nvGrpSpPr>
        <p:grpSpPr bwMode="auto">
          <a:xfrm>
            <a:off x="5200650" y="1050925"/>
            <a:ext cx="400050" cy="141288"/>
            <a:chOff x="3276" y="1524"/>
            <a:chExt cx="252" cy="97"/>
          </a:xfrm>
        </p:grpSpPr>
        <p:sp>
          <p:nvSpPr>
            <p:cNvPr id="14997" name="WordArt 1685">
              <a:extLst>
                <a:ext uri="{FF2B5EF4-FFF2-40B4-BE49-F238E27FC236}">
                  <a16:creationId xmlns:a16="http://schemas.microsoft.com/office/drawing/2014/main" id="{0BBE9931-B5AE-B91D-368F-E06D42F7A1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152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報告会</a:t>
              </a:r>
            </a:p>
          </p:txBody>
        </p:sp>
        <p:sp>
          <p:nvSpPr>
            <p:cNvPr id="15215" name="WordArt 1903">
              <a:extLst>
                <a:ext uri="{FF2B5EF4-FFF2-40B4-BE49-F238E27FC236}">
                  <a16:creationId xmlns:a16="http://schemas.microsoft.com/office/drawing/2014/main" id="{867A9939-2A3F-C729-9A01-C85572D4F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152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報告会</a:t>
              </a:r>
            </a:p>
          </p:txBody>
        </p:sp>
      </p:grpSp>
      <p:grpSp>
        <p:nvGrpSpPr>
          <p:cNvPr id="15282" name="Group 1970">
            <a:extLst>
              <a:ext uri="{FF2B5EF4-FFF2-40B4-BE49-F238E27FC236}">
                <a16:creationId xmlns:a16="http://schemas.microsoft.com/office/drawing/2014/main" id="{5DF7F2FE-1585-6AC4-3A09-C5E4EF102669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1050925"/>
            <a:ext cx="400050" cy="141288"/>
            <a:chOff x="2787" y="1524"/>
            <a:chExt cx="252" cy="97"/>
          </a:xfrm>
        </p:grpSpPr>
        <p:sp>
          <p:nvSpPr>
            <p:cNvPr id="14998" name="WordArt 1686">
              <a:extLst>
                <a:ext uri="{FF2B5EF4-FFF2-40B4-BE49-F238E27FC236}">
                  <a16:creationId xmlns:a16="http://schemas.microsoft.com/office/drawing/2014/main" id="{F1A59CB7-D062-1B12-0CBD-49B8C80702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152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中止</a:t>
              </a:r>
            </a:p>
          </p:txBody>
        </p:sp>
        <p:sp>
          <p:nvSpPr>
            <p:cNvPr id="15216" name="WordArt 1904">
              <a:extLst>
                <a:ext uri="{FF2B5EF4-FFF2-40B4-BE49-F238E27FC236}">
                  <a16:creationId xmlns:a16="http://schemas.microsoft.com/office/drawing/2014/main" id="{341707F3-0DEB-8AE0-AB2B-1C7DE02C89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152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中止</a:t>
              </a:r>
            </a:p>
          </p:txBody>
        </p:sp>
      </p:grpSp>
      <p:grpSp>
        <p:nvGrpSpPr>
          <p:cNvPr id="15264" name="Group 1952">
            <a:extLst>
              <a:ext uri="{FF2B5EF4-FFF2-40B4-BE49-F238E27FC236}">
                <a16:creationId xmlns:a16="http://schemas.microsoft.com/office/drawing/2014/main" id="{B71593B6-75BA-EBA8-30F4-4EFFB0D64525}"/>
              </a:ext>
            </a:extLst>
          </p:cNvPr>
          <p:cNvGrpSpPr>
            <a:grpSpLocks/>
          </p:cNvGrpSpPr>
          <p:nvPr/>
        </p:nvGrpSpPr>
        <p:grpSpPr bwMode="auto">
          <a:xfrm>
            <a:off x="2090738" y="1046163"/>
            <a:ext cx="400050" cy="141287"/>
            <a:chOff x="1317" y="1521"/>
            <a:chExt cx="252" cy="97"/>
          </a:xfrm>
        </p:grpSpPr>
        <p:sp>
          <p:nvSpPr>
            <p:cNvPr id="14999" name="WordArt 1687">
              <a:extLst>
                <a:ext uri="{FF2B5EF4-FFF2-40B4-BE49-F238E27FC236}">
                  <a16:creationId xmlns:a16="http://schemas.microsoft.com/office/drawing/2014/main" id="{A44B8669-8E35-4FF7-9E07-E487AE5AC2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152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打合せ</a:t>
              </a:r>
            </a:p>
          </p:txBody>
        </p:sp>
        <p:sp>
          <p:nvSpPr>
            <p:cNvPr id="15217" name="WordArt 1905">
              <a:extLst>
                <a:ext uri="{FF2B5EF4-FFF2-40B4-BE49-F238E27FC236}">
                  <a16:creationId xmlns:a16="http://schemas.microsoft.com/office/drawing/2014/main" id="{361F67A4-8CC6-2865-7C9E-026E65EF4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152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打合せ</a:t>
              </a:r>
            </a:p>
          </p:txBody>
        </p:sp>
      </p:grpSp>
      <p:grpSp>
        <p:nvGrpSpPr>
          <p:cNvPr id="15258" name="Group 1946">
            <a:extLst>
              <a:ext uri="{FF2B5EF4-FFF2-40B4-BE49-F238E27FC236}">
                <a16:creationId xmlns:a16="http://schemas.microsoft.com/office/drawing/2014/main" id="{2283E6FB-F57D-9C07-5335-0FDAF5A65966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1050925"/>
            <a:ext cx="400050" cy="141288"/>
            <a:chOff x="827" y="1524"/>
            <a:chExt cx="252" cy="97"/>
          </a:xfrm>
        </p:grpSpPr>
        <p:sp>
          <p:nvSpPr>
            <p:cNvPr id="15000" name="WordArt 1688">
              <a:extLst>
                <a:ext uri="{FF2B5EF4-FFF2-40B4-BE49-F238E27FC236}">
                  <a16:creationId xmlns:a16="http://schemas.microsoft.com/office/drawing/2014/main" id="{34E45B34-006C-B21E-50DD-2FF49526F0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152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定例会議</a:t>
              </a:r>
            </a:p>
          </p:txBody>
        </p:sp>
        <p:sp>
          <p:nvSpPr>
            <p:cNvPr id="15218" name="WordArt 1906">
              <a:extLst>
                <a:ext uri="{FF2B5EF4-FFF2-40B4-BE49-F238E27FC236}">
                  <a16:creationId xmlns:a16="http://schemas.microsoft.com/office/drawing/2014/main" id="{6ED4220E-E6F9-1A5C-17C8-B19B65A548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152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定例会議</a:t>
              </a:r>
            </a:p>
          </p:txBody>
        </p:sp>
      </p:grpSp>
      <p:grpSp>
        <p:nvGrpSpPr>
          <p:cNvPr id="15252" name="Group 1940">
            <a:extLst>
              <a:ext uri="{FF2B5EF4-FFF2-40B4-BE49-F238E27FC236}">
                <a16:creationId xmlns:a16="http://schemas.microsoft.com/office/drawing/2014/main" id="{F2E257B0-93AC-D11B-0BE8-7B520B1EC5D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46163"/>
            <a:ext cx="400050" cy="141287"/>
            <a:chOff x="353" y="1521"/>
            <a:chExt cx="252" cy="97"/>
          </a:xfrm>
        </p:grpSpPr>
        <p:sp>
          <p:nvSpPr>
            <p:cNvPr id="15001" name="WordArt 1689">
              <a:extLst>
                <a:ext uri="{FF2B5EF4-FFF2-40B4-BE49-F238E27FC236}">
                  <a16:creationId xmlns:a16="http://schemas.microsoft.com/office/drawing/2014/main" id="{D9BC46AD-85AD-44A1-F5D6-990370FD50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1521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会議</a:t>
              </a:r>
            </a:p>
          </p:txBody>
        </p:sp>
        <p:sp>
          <p:nvSpPr>
            <p:cNvPr id="15219" name="WordArt 1907">
              <a:extLst>
                <a:ext uri="{FF2B5EF4-FFF2-40B4-BE49-F238E27FC236}">
                  <a16:creationId xmlns:a16="http://schemas.microsoft.com/office/drawing/2014/main" id="{E757CF55-9E95-C34E-5B2F-546977F8B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3" y="152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会議</a:t>
              </a:r>
            </a:p>
          </p:txBody>
        </p:sp>
      </p:grpSp>
      <p:grpSp>
        <p:nvGrpSpPr>
          <p:cNvPr id="15315" name="Group 2003">
            <a:extLst>
              <a:ext uri="{FF2B5EF4-FFF2-40B4-BE49-F238E27FC236}">
                <a16:creationId xmlns:a16="http://schemas.microsoft.com/office/drawing/2014/main" id="{5F59CCF8-D4EF-1A80-3BE2-21EF6AB758E7}"/>
              </a:ext>
            </a:extLst>
          </p:cNvPr>
          <p:cNvGrpSpPr>
            <a:grpSpLocks/>
          </p:cNvGrpSpPr>
          <p:nvPr/>
        </p:nvGrpSpPr>
        <p:grpSpPr bwMode="auto">
          <a:xfrm>
            <a:off x="9090025" y="1055688"/>
            <a:ext cx="400050" cy="141287"/>
            <a:chOff x="5726" y="1527"/>
            <a:chExt cx="252" cy="97"/>
          </a:xfrm>
        </p:grpSpPr>
        <p:sp>
          <p:nvSpPr>
            <p:cNvPr id="15002" name="WordArt 1690">
              <a:extLst>
                <a:ext uri="{FF2B5EF4-FFF2-40B4-BE49-F238E27FC236}">
                  <a16:creationId xmlns:a16="http://schemas.microsoft.com/office/drawing/2014/main" id="{A0E0E4B1-FD40-E746-23A0-3ADAE2D03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6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</a:t>
              </a:r>
            </a:p>
          </p:txBody>
        </p:sp>
        <p:sp>
          <p:nvSpPr>
            <p:cNvPr id="15220" name="WordArt 1908">
              <a:extLst>
                <a:ext uri="{FF2B5EF4-FFF2-40B4-BE49-F238E27FC236}">
                  <a16:creationId xmlns:a16="http://schemas.microsoft.com/office/drawing/2014/main" id="{01C3C88C-1BDF-9CB4-4523-4E7BEC3CBA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6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</a:t>
              </a:r>
            </a:p>
          </p:txBody>
        </p:sp>
      </p:grpSp>
      <p:grpSp>
        <p:nvGrpSpPr>
          <p:cNvPr id="15276" name="Group 1964">
            <a:extLst>
              <a:ext uri="{FF2B5EF4-FFF2-40B4-BE49-F238E27FC236}">
                <a16:creationId xmlns:a16="http://schemas.microsoft.com/office/drawing/2014/main" id="{5658A55C-E989-AAA0-DB06-A99F2B412E19}"/>
              </a:ext>
            </a:extLst>
          </p:cNvPr>
          <p:cNvGrpSpPr>
            <a:grpSpLocks/>
          </p:cNvGrpSpPr>
          <p:nvPr/>
        </p:nvGrpSpPr>
        <p:grpSpPr bwMode="auto">
          <a:xfrm>
            <a:off x="3646488" y="1055688"/>
            <a:ext cx="400050" cy="141287"/>
            <a:chOff x="2297" y="1527"/>
            <a:chExt cx="252" cy="97"/>
          </a:xfrm>
        </p:grpSpPr>
        <p:sp>
          <p:nvSpPr>
            <p:cNvPr id="15003" name="WordArt 1691">
              <a:extLst>
                <a:ext uri="{FF2B5EF4-FFF2-40B4-BE49-F238E27FC236}">
                  <a16:creationId xmlns:a16="http://schemas.microsoft.com/office/drawing/2014/main" id="{55DC16AB-6433-2E4F-5B88-99C658CC7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報告</a:t>
              </a:r>
            </a:p>
          </p:txBody>
        </p:sp>
        <p:sp>
          <p:nvSpPr>
            <p:cNvPr id="15221" name="WordArt 1909">
              <a:extLst>
                <a:ext uri="{FF2B5EF4-FFF2-40B4-BE49-F238E27FC236}">
                  <a16:creationId xmlns:a16="http://schemas.microsoft.com/office/drawing/2014/main" id="{54A0C5CE-80CC-905B-E251-BAAD4CAD8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報告</a:t>
              </a:r>
            </a:p>
          </p:txBody>
        </p:sp>
      </p:grpSp>
      <p:grpSp>
        <p:nvGrpSpPr>
          <p:cNvPr id="15294" name="Group 1982">
            <a:extLst>
              <a:ext uri="{FF2B5EF4-FFF2-40B4-BE49-F238E27FC236}">
                <a16:creationId xmlns:a16="http://schemas.microsoft.com/office/drawing/2014/main" id="{3018B123-5796-FDC3-41F7-8623B3995215}"/>
              </a:ext>
            </a:extLst>
          </p:cNvPr>
          <p:cNvGrpSpPr>
            <a:grpSpLocks/>
          </p:cNvGrpSpPr>
          <p:nvPr/>
        </p:nvGrpSpPr>
        <p:grpSpPr bwMode="auto">
          <a:xfrm>
            <a:off x="5969000" y="1050925"/>
            <a:ext cx="400050" cy="141288"/>
            <a:chOff x="3760" y="1524"/>
            <a:chExt cx="252" cy="97"/>
          </a:xfrm>
        </p:grpSpPr>
        <p:sp>
          <p:nvSpPr>
            <p:cNvPr id="15004" name="WordArt 1692">
              <a:extLst>
                <a:ext uri="{FF2B5EF4-FFF2-40B4-BE49-F238E27FC236}">
                  <a16:creationId xmlns:a16="http://schemas.microsoft.com/office/drawing/2014/main" id="{7F5DF7B2-456B-AE21-30E5-629DAB43F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0" y="152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ご注文</a:t>
              </a:r>
            </a:p>
          </p:txBody>
        </p:sp>
        <p:sp>
          <p:nvSpPr>
            <p:cNvPr id="15222" name="WordArt 1910">
              <a:extLst>
                <a:ext uri="{FF2B5EF4-FFF2-40B4-BE49-F238E27FC236}">
                  <a16:creationId xmlns:a16="http://schemas.microsoft.com/office/drawing/2014/main" id="{55418257-6C12-58B8-CDC0-15539EB6A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0" y="1527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ご注文</a:t>
              </a:r>
            </a:p>
          </p:txBody>
        </p:sp>
      </p:grpSp>
      <p:grpSp>
        <p:nvGrpSpPr>
          <p:cNvPr id="15300" name="Group 1988">
            <a:extLst>
              <a:ext uri="{FF2B5EF4-FFF2-40B4-BE49-F238E27FC236}">
                <a16:creationId xmlns:a16="http://schemas.microsoft.com/office/drawing/2014/main" id="{EDEDB0A5-C14B-48BF-4B81-37401B49A1D9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1055688"/>
            <a:ext cx="400050" cy="141287"/>
            <a:chOff x="4254" y="1527"/>
            <a:chExt cx="252" cy="97"/>
          </a:xfrm>
        </p:grpSpPr>
        <p:sp>
          <p:nvSpPr>
            <p:cNvPr id="15005" name="WordArt 1693">
              <a:extLst>
                <a:ext uri="{FF2B5EF4-FFF2-40B4-BE49-F238E27FC236}">
                  <a16:creationId xmlns:a16="http://schemas.microsoft.com/office/drawing/2014/main" id="{7171EC9D-4502-A262-8325-FBBCF52E9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4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発注</a:t>
              </a:r>
            </a:p>
          </p:txBody>
        </p:sp>
        <p:sp>
          <p:nvSpPr>
            <p:cNvPr id="15223" name="WordArt 1911">
              <a:extLst>
                <a:ext uri="{FF2B5EF4-FFF2-40B4-BE49-F238E27FC236}">
                  <a16:creationId xmlns:a16="http://schemas.microsoft.com/office/drawing/2014/main" id="{F731F73F-58D7-69E9-FC69-04A5CE8FE4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4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発注</a:t>
              </a:r>
            </a:p>
          </p:txBody>
        </p:sp>
      </p:grpSp>
      <p:grpSp>
        <p:nvGrpSpPr>
          <p:cNvPr id="15305" name="Group 1993">
            <a:extLst>
              <a:ext uri="{FF2B5EF4-FFF2-40B4-BE49-F238E27FC236}">
                <a16:creationId xmlns:a16="http://schemas.microsoft.com/office/drawing/2014/main" id="{ECFC8A40-81EF-B6E9-7CC3-810145FFE47B}"/>
              </a:ext>
            </a:extLst>
          </p:cNvPr>
          <p:cNvGrpSpPr>
            <a:grpSpLocks/>
          </p:cNvGrpSpPr>
          <p:nvPr/>
        </p:nvGrpSpPr>
        <p:grpSpPr bwMode="auto">
          <a:xfrm>
            <a:off x="7531100" y="1055688"/>
            <a:ext cx="400050" cy="141287"/>
            <a:chOff x="4744" y="1527"/>
            <a:chExt cx="252" cy="97"/>
          </a:xfrm>
        </p:grpSpPr>
        <p:sp>
          <p:nvSpPr>
            <p:cNvPr id="15006" name="WordArt 1694">
              <a:extLst>
                <a:ext uri="{FF2B5EF4-FFF2-40B4-BE49-F238E27FC236}">
                  <a16:creationId xmlns:a16="http://schemas.microsoft.com/office/drawing/2014/main" id="{D7C94BAE-A0F4-299F-8095-BE6F4E1388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受注</a:t>
              </a:r>
            </a:p>
          </p:txBody>
        </p:sp>
        <p:sp>
          <p:nvSpPr>
            <p:cNvPr id="15224" name="WordArt 1912">
              <a:extLst>
                <a:ext uri="{FF2B5EF4-FFF2-40B4-BE49-F238E27FC236}">
                  <a16:creationId xmlns:a16="http://schemas.microsoft.com/office/drawing/2014/main" id="{722945C2-199E-5A67-4D3F-4B1BD12A75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受注</a:t>
              </a:r>
            </a:p>
          </p:txBody>
        </p:sp>
      </p:grpSp>
      <p:grpSp>
        <p:nvGrpSpPr>
          <p:cNvPr id="15310" name="Group 1998">
            <a:extLst>
              <a:ext uri="{FF2B5EF4-FFF2-40B4-BE49-F238E27FC236}">
                <a16:creationId xmlns:a16="http://schemas.microsoft.com/office/drawing/2014/main" id="{2BAC9145-F268-B013-4BF2-CC5C64A7CF50}"/>
              </a:ext>
            </a:extLst>
          </p:cNvPr>
          <p:cNvGrpSpPr>
            <a:grpSpLocks/>
          </p:cNvGrpSpPr>
          <p:nvPr/>
        </p:nvGrpSpPr>
        <p:grpSpPr bwMode="auto">
          <a:xfrm>
            <a:off x="8312150" y="1055688"/>
            <a:ext cx="400050" cy="141287"/>
            <a:chOff x="5236" y="1527"/>
            <a:chExt cx="252" cy="97"/>
          </a:xfrm>
        </p:grpSpPr>
        <p:sp>
          <p:nvSpPr>
            <p:cNvPr id="15007" name="WordArt 1695">
              <a:extLst>
                <a:ext uri="{FF2B5EF4-FFF2-40B4-BE49-F238E27FC236}">
                  <a16:creationId xmlns:a16="http://schemas.microsoft.com/office/drawing/2014/main" id="{D35DDAE4-5D5E-C130-07E0-D667DF72B4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152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修正</a:t>
              </a:r>
            </a:p>
          </p:txBody>
        </p:sp>
        <p:sp>
          <p:nvSpPr>
            <p:cNvPr id="15225" name="WordArt 1913">
              <a:extLst>
                <a:ext uri="{FF2B5EF4-FFF2-40B4-BE49-F238E27FC236}">
                  <a16:creationId xmlns:a16="http://schemas.microsoft.com/office/drawing/2014/main" id="{D2DC2934-70AD-462D-DDE1-8B5C4E316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153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修正</a:t>
              </a:r>
            </a:p>
          </p:txBody>
        </p:sp>
      </p:grpSp>
      <p:grpSp>
        <p:nvGrpSpPr>
          <p:cNvPr id="15312" name="Group 2000">
            <a:extLst>
              <a:ext uri="{FF2B5EF4-FFF2-40B4-BE49-F238E27FC236}">
                <a16:creationId xmlns:a16="http://schemas.microsoft.com/office/drawing/2014/main" id="{3F03F796-4E12-934C-1EB5-B8ED19F44908}"/>
              </a:ext>
            </a:extLst>
          </p:cNvPr>
          <p:cNvGrpSpPr>
            <a:grpSpLocks/>
          </p:cNvGrpSpPr>
          <p:nvPr/>
        </p:nvGrpSpPr>
        <p:grpSpPr bwMode="auto">
          <a:xfrm>
            <a:off x="8308975" y="1843088"/>
            <a:ext cx="400050" cy="141287"/>
            <a:chOff x="5234" y="2702"/>
            <a:chExt cx="252" cy="97"/>
          </a:xfrm>
        </p:grpSpPr>
        <p:sp>
          <p:nvSpPr>
            <p:cNvPr id="15009" name="WordArt 1697">
              <a:extLst>
                <a:ext uri="{FF2B5EF4-FFF2-40B4-BE49-F238E27FC236}">
                  <a16:creationId xmlns:a16="http://schemas.microsoft.com/office/drawing/2014/main" id="{FB430860-3EA6-BA1A-5356-86BE5CA64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4" y="270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発送</a:t>
              </a:r>
            </a:p>
          </p:txBody>
        </p:sp>
        <p:sp>
          <p:nvSpPr>
            <p:cNvPr id="15226" name="WordArt 1914">
              <a:extLst>
                <a:ext uri="{FF2B5EF4-FFF2-40B4-BE49-F238E27FC236}">
                  <a16:creationId xmlns:a16="http://schemas.microsoft.com/office/drawing/2014/main" id="{C1DEC7C3-3E11-699A-95AA-209E154CD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4" y="270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発送</a:t>
              </a:r>
            </a:p>
          </p:txBody>
        </p:sp>
      </p:grpSp>
      <p:grpSp>
        <p:nvGrpSpPr>
          <p:cNvPr id="15284" name="Group 1972">
            <a:extLst>
              <a:ext uri="{FF2B5EF4-FFF2-40B4-BE49-F238E27FC236}">
                <a16:creationId xmlns:a16="http://schemas.microsoft.com/office/drawing/2014/main" id="{F84695BB-A564-A0D9-1807-78AD4B73A020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1838325"/>
            <a:ext cx="400050" cy="141288"/>
            <a:chOff x="2785" y="2699"/>
            <a:chExt cx="252" cy="97"/>
          </a:xfrm>
        </p:grpSpPr>
        <p:sp>
          <p:nvSpPr>
            <p:cNvPr id="15010" name="WordArt 1698">
              <a:extLst>
                <a:ext uri="{FF2B5EF4-FFF2-40B4-BE49-F238E27FC236}">
                  <a16:creationId xmlns:a16="http://schemas.microsoft.com/office/drawing/2014/main" id="{0E37F44B-2BEA-2511-6F0E-A82280587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269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開発延期</a:t>
              </a:r>
            </a:p>
          </p:txBody>
        </p:sp>
        <p:sp>
          <p:nvSpPr>
            <p:cNvPr id="15227" name="WordArt 1915">
              <a:extLst>
                <a:ext uri="{FF2B5EF4-FFF2-40B4-BE49-F238E27FC236}">
                  <a16:creationId xmlns:a16="http://schemas.microsoft.com/office/drawing/2014/main" id="{56701068-8B0E-197A-30AF-1F11210E8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5" y="270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開発延期</a:t>
              </a:r>
            </a:p>
          </p:txBody>
        </p:sp>
      </p:grpSp>
      <p:grpSp>
        <p:nvGrpSpPr>
          <p:cNvPr id="15278" name="Group 1966">
            <a:extLst>
              <a:ext uri="{FF2B5EF4-FFF2-40B4-BE49-F238E27FC236}">
                <a16:creationId xmlns:a16="http://schemas.microsoft.com/office/drawing/2014/main" id="{3F3EE27F-129A-0AA9-223E-7FA44FEFF6D9}"/>
              </a:ext>
            </a:extLst>
          </p:cNvPr>
          <p:cNvGrpSpPr>
            <a:grpSpLocks/>
          </p:cNvGrpSpPr>
          <p:nvPr/>
        </p:nvGrpSpPr>
        <p:grpSpPr bwMode="auto">
          <a:xfrm>
            <a:off x="3643313" y="1838325"/>
            <a:ext cx="400050" cy="141288"/>
            <a:chOff x="2295" y="2699"/>
            <a:chExt cx="252" cy="97"/>
          </a:xfrm>
        </p:grpSpPr>
        <p:sp>
          <p:nvSpPr>
            <p:cNvPr id="15011" name="WordArt 1699">
              <a:extLst>
                <a:ext uri="{FF2B5EF4-FFF2-40B4-BE49-F238E27FC236}">
                  <a16:creationId xmlns:a16="http://schemas.microsoft.com/office/drawing/2014/main" id="{C4AB8B57-2E4A-0087-05F6-01E2E695C1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269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延期</a:t>
              </a:r>
            </a:p>
          </p:txBody>
        </p:sp>
        <p:sp>
          <p:nvSpPr>
            <p:cNvPr id="15228" name="WordArt 1916">
              <a:extLst>
                <a:ext uri="{FF2B5EF4-FFF2-40B4-BE49-F238E27FC236}">
                  <a16:creationId xmlns:a16="http://schemas.microsoft.com/office/drawing/2014/main" id="{99E2326B-838B-6CCF-6BCC-453D4F199B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5" y="270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延期</a:t>
              </a:r>
            </a:p>
          </p:txBody>
        </p:sp>
      </p:grpSp>
      <p:grpSp>
        <p:nvGrpSpPr>
          <p:cNvPr id="15266" name="Group 1954">
            <a:extLst>
              <a:ext uri="{FF2B5EF4-FFF2-40B4-BE49-F238E27FC236}">
                <a16:creationId xmlns:a16="http://schemas.microsoft.com/office/drawing/2014/main" id="{9E3A55C5-A30E-3719-76D6-6F773324C096}"/>
              </a:ext>
            </a:extLst>
          </p:cNvPr>
          <p:cNvGrpSpPr>
            <a:grpSpLocks/>
          </p:cNvGrpSpPr>
          <p:nvPr/>
        </p:nvGrpSpPr>
        <p:grpSpPr bwMode="auto">
          <a:xfrm>
            <a:off x="2090738" y="1844675"/>
            <a:ext cx="400050" cy="141288"/>
            <a:chOff x="1317" y="2703"/>
            <a:chExt cx="252" cy="97"/>
          </a:xfrm>
        </p:grpSpPr>
        <p:sp>
          <p:nvSpPr>
            <p:cNvPr id="15012" name="WordArt 1700">
              <a:extLst>
                <a:ext uri="{FF2B5EF4-FFF2-40B4-BE49-F238E27FC236}">
                  <a16:creationId xmlns:a16="http://schemas.microsoft.com/office/drawing/2014/main" id="{972A051F-9E45-8605-7A13-A6C833F7F6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270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チェック</a:t>
              </a:r>
            </a:p>
          </p:txBody>
        </p:sp>
        <p:sp>
          <p:nvSpPr>
            <p:cNvPr id="15229" name="WordArt 1917">
              <a:extLst>
                <a:ext uri="{FF2B5EF4-FFF2-40B4-BE49-F238E27FC236}">
                  <a16:creationId xmlns:a16="http://schemas.microsoft.com/office/drawing/2014/main" id="{7B723345-069E-7521-B94C-6DFE4865FF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2706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チェック</a:t>
              </a:r>
            </a:p>
          </p:txBody>
        </p:sp>
      </p:grpSp>
      <p:grpSp>
        <p:nvGrpSpPr>
          <p:cNvPr id="15290" name="Group 1978">
            <a:extLst>
              <a:ext uri="{FF2B5EF4-FFF2-40B4-BE49-F238E27FC236}">
                <a16:creationId xmlns:a16="http://schemas.microsoft.com/office/drawing/2014/main" id="{DBC1BCE8-4189-7366-0CC6-265BB202F12E}"/>
              </a:ext>
            </a:extLst>
          </p:cNvPr>
          <p:cNvGrpSpPr>
            <a:grpSpLocks/>
          </p:cNvGrpSpPr>
          <p:nvPr/>
        </p:nvGrpSpPr>
        <p:grpSpPr bwMode="auto">
          <a:xfrm>
            <a:off x="5200650" y="1838325"/>
            <a:ext cx="400050" cy="141288"/>
            <a:chOff x="3276" y="2699"/>
            <a:chExt cx="252" cy="97"/>
          </a:xfrm>
        </p:grpSpPr>
        <p:sp>
          <p:nvSpPr>
            <p:cNvPr id="15013" name="WordArt 1701">
              <a:extLst>
                <a:ext uri="{FF2B5EF4-FFF2-40B4-BE49-F238E27FC236}">
                  <a16:creationId xmlns:a16="http://schemas.microsoft.com/office/drawing/2014/main" id="{A7483C07-E120-31AF-5D02-8153FDECC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269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開発期間</a:t>
              </a:r>
            </a:p>
          </p:txBody>
        </p:sp>
        <p:sp>
          <p:nvSpPr>
            <p:cNvPr id="15230" name="WordArt 1918">
              <a:extLst>
                <a:ext uri="{FF2B5EF4-FFF2-40B4-BE49-F238E27FC236}">
                  <a16:creationId xmlns:a16="http://schemas.microsoft.com/office/drawing/2014/main" id="{7D2EB820-D0B4-E429-D604-B03CED658A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270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開発期間</a:t>
              </a:r>
            </a:p>
          </p:txBody>
        </p:sp>
      </p:grpSp>
      <p:grpSp>
        <p:nvGrpSpPr>
          <p:cNvPr id="15296" name="Group 1984">
            <a:extLst>
              <a:ext uri="{FF2B5EF4-FFF2-40B4-BE49-F238E27FC236}">
                <a16:creationId xmlns:a16="http://schemas.microsoft.com/office/drawing/2014/main" id="{EF5F5ED4-CD12-EE32-B728-7737BB8C9F0E}"/>
              </a:ext>
            </a:extLst>
          </p:cNvPr>
          <p:cNvGrpSpPr>
            <a:grpSpLocks/>
          </p:cNvGrpSpPr>
          <p:nvPr/>
        </p:nvGrpSpPr>
        <p:grpSpPr bwMode="auto">
          <a:xfrm>
            <a:off x="5984875" y="1838325"/>
            <a:ext cx="400050" cy="141288"/>
            <a:chOff x="3770" y="2699"/>
            <a:chExt cx="252" cy="97"/>
          </a:xfrm>
        </p:grpSpPr>
        <p:sp>
          <p:nvSpPr>
            <p:cNvPr id="15014" name="WordArt 1702">
              <a:extLst>
                <a:ext uri="{FF2B5EF4-FFF2-40B4-BE49-F238E27FC236}">
                  <a16:creationId xmlns:a16="http://schemas.microsoft.com/office/drawing/2014/main" id="{9DF0AD25-B2C6-98BB-E8EB-08EC184A9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0" y="269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運用期間</a:t>
              </a:r>
            </a:p>
          </p:txBody>
        </p:sp>
        <p:sp>
          <p:nvSpPr>
            <p:cNvPr id="15231" name="WordArt 1919">
              <a:extLst>
                <a:ext uri="{FF2B5EF4-FFF2-40B4-BE49-F238E27FC236}">
                  <a16:creationId xmlns:a16="http://schemas.microsoft.com/office/drawing/2014/main" id="{F054C07A-22AE-33A8-1EC2-4EBFB0EB7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70" y="270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運用期間</a:t>
              </a:r>
            </a:p>
          </p:txBody>
        </p:sp>
      </p:grpSp>
      <p:grpSp>
        <p:nvGrpSpPr>
          <p:cNvPr id="15254" name="Group 1942">
            <a:extLst>
              <a:ext uri="{FF2B5EF4-FFF2-40B4-BE49-F238E27FC236}">
                <a16:creationId xmlns:a16="http://schemas.microsoft.com/office/drawing/2014/main" id="{2B098921-DC93-A263-CA69-47EE8B2CA119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1844675"/>
            <a:ext cx="400050" cy="141288"/>
            <a:chOff x="338" y="2703"/>
            <a:chExt cx="252" cy="97"/>
          </a:xfrm>
        </p:grpSpPr>
        <p:sp>
          <p:nvSpPr>
            <p:cNvPr id="15015" name="WordArt 1703">
              <a:extLst>
                <a:ext uri="{FF2B5EF4-FFF2-40B4-BE49-F238E27FC236}">
                  <a16:creationId xmlns:a16="http://schemas.microsoft.com/office/drawing/2014/main" id="{48CD7F0A-1B1C-0657-9F56-B1A67A60BF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70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</a:t>
              </a:r>
            </a:p>
          </p:txBody>
        </p:sp>
        <p:sp>
          <p:nvSpPr>
            <p:cNvPr id="15232" name="WordArt 1920">
              <a:extLst>
                <a:ext uri="{FF2B5EF4-FFF2-40B4-BE49-F238E27FC236}">
                  <a16:creationId xmlns:a16="http://schemas.microsoft.com/office/drawing/2014/main" id="{7DB93C39-2C04-8026-58F2-B5ED828EB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2706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開発</a:t>
              </a:r>
            </a:p>
          </p:txBody>
        </p:sp>
      </p:grpSp>
      <p:grpSp>
        <p:nvGrpSpPr>
          <p:cNvPr id="15272" name="Group 1960">
            <a:extLst>
              <a:ext uri="{FF2B5EF4-FFF2-40B4-BE49-F238E27FC236}">
                <a16:creationId xmlns:a16="http://schemas.microsoft.com/office/drawing/2014/main" id="{42740718-7563-BE4F-5578-99965C2E20BD}"/>
              </a:ext>
            </a:extLst>
          </p:cNvPr>
          <p:cNvGrpSpPr>
            <a:grpSpLocks/>
          </p:cNvGrpSpPr>
          <p:nvPr/>
        </p:nvGrpSpPr>
        <p:grpSpPr bwMode="auto">
          <a:xfrm>
            <a:off x="2868613" y="1839913"/>
            <a:ext cx="400050" cy="141287"/>
            <a:chOff x="1807" y="2700"/>
            <a:chExt cx="252" cy="97"/>
          </a:xfrm>
        </p:grpSpPr>
        <p:sp>
          <p:nvSpPr>
            <p:cNvPr id="15016" name="WordArt 1704">
              <a:extLst>
                <a:ext uri="{FF2B5EF4-FFF2-40B4-BE49-F238E27FC236}">
                  <a16:creationId xmlns:a16="http://schemas.microsoft.com/office/drawing/2014/main" id="{1961ECF8-0928-5D90-9283-96C29F5557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7" y="2700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校正</a:t>
              </a:r>
            </a:p>
          </p:txBody>
        </p:sp>
        <p:sp>
          <p:nvSpPr>
            <p:cNvPr id="15233" name="WordArt 1921">
              <a:extLst>
                <a:ext uri="{FF2B5EF4-FFF2-40B4-BE49-F238E27FC236}">
                  <a16:creationId xmlns:a16="http://schemas.microsoft.com/office/drawing/2014/main" id="{95FA0157-6AE5-9099-5F8E-7FF9989B0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7" y="270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校正</a:t>
              </a:r>
            </a:p>
          </p:txBody>
        </p:sp>
      </p:grpSp>
      <p:grpSp>
        <p:nvGrpSpPr>
          <p:cNvPr id="15260" name="Group 1948">
            <a:extLst>
              <a:ext uri="{FF2B5EF4-FFF2-40B4-BE49-F238E27FC236}">
                <a16:creationId xmlns:a16="http://schemas.microsoft.com/office/drawing/2014/main" id="{BAFFE7CE-292D-5578-A0FA-A276E0D1F6DB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1844675"/>
            <a:ext cx="400050" cy="141288"/>
            <a:chOff x="827" y="2703"/>
            <a:chExt cx="252" cy="97"/>
          </a:xfrm>
        </p:grpSpPr>
        <p:sp>
          <p:nvSpPr>
            <p:cNvPr id="15017" name="WordArt 1705">
              <a:extLst>
                <a:ext uri="{FF2B5EF4-FFF2-40B4-BE49-F238E27FC236}">
                  <a16:creationId xmlns:a16="http://schemas.microsoft.com/office/drawing/2014/main" id="{81857951-0234-ACB2-8DF4-8BD2B801D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2703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納期</a:t>
              </a:r>
            </a:p>
          </p:txBody>
        </p:sp>
        <p:sp>
          <p:nvSpPr>
            <p:cNvPr id="15234" name="WordArt 1922">
              <a:extLst>
                <a:ext uri="{FF2B5EF4-FFF2-40B4-BE49-F238E27FC236}">
                  <a16:creationId xmlns:a16="http://schemas.microsoft.com/office/drawing/2014/main" id="{45CC4DBD-C0D1-3CD5-EFAF-15E547EA6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2706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納期</a:t>
              </a:r>
            </a:p>
          </p:txBody>
        </p:sp>
      </p:grpSp>
      <p:grpSp>
        <p:nvGrpSpPr>
          <p:cNvPr id="15307" name="Group 1995">
            <a:extLst>
              <a:ext uri="{FF2B5EF4-FFF2-40B4-BE49-F238E27FC236}">
                <a16:creationId xmlns:a16="http://schemas.microsoft.com/office/drawing/2014/main" id="{2C51D176-0A19-E50D-1869-0B82D8E5CBE4}"/>
              </a:ext>
            </a:extLst>
          </p:cNvPr>
          <p:cNvGrpSpPr>
            <a:grpSpLocks/>
          </p:cNvGrpSpPr>
          <p:nvPr/>
        </p:nvGrpSpPr>
        <p:grpSpPr bwMode="auto">
          <a:xfrm>
            <a:off x="7531100" y="1843088"/>
            <a:ext cx="400050" cy="141287"/>
            <a:chOff x="4744" y="2702"/>
            <a:chExt cx="252" cy="97"/>
          </a:xfrm>
        </p:grpSpPr>
        <p:sp>
          <p:nvSpPr>
            <p:cNvPr id="15018" name="WordArt 1706">
              <a:extLst>
                <a:ext uri="{FF2B5EF4-FFF2-40B4-BE49-F238E27FC236}">
                  <a16:creationId xmlns:a16="http://schemas.microsoft.com/office/drawing/2014/main" id="{EAFA2582-8DB4-4198-D89E-CD4CB3CC4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270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発売</a:t>
              </a:r>
            </a:p>
          </p:txBody>
        </p:sp>
        <p:sp>
          <p:nvSpPr>
            <p:cNvPr id="15235" name="WordArt 1923">
              <a:extLst>
                <a:ext uri="{FF2B5EF4-FFF2-40B4-BE49-F238E27FC236}">
                  <a16:creationId xmlns:a16="http://schemas.microsoft.com/office/drawing/2014/main" id="{90896FCB-9712-3355-079E-81E4DB9812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4" y="270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発売</a:t>
              </a:r>
            </a:p>
          </p:txBody>
        </p:sp>
      </p:grpSp>
      <p:grpSp>
        <p:nvGrpSpPr>
          <p:cNvPr id="15317" name="Group 2005">
            <a:extLst>
              <a:ext uri="{FF2B5EF4-FFF2-40B4-BE49-F238E27FC236}">
                <a16:creationId xmlns:a16="http://schemas.microsoft.com/office/drawing/2014/main" id="{F19A94A5-A899-0FF2-41D2-9654D619C645}"/>
              </a:ext>
            </a:extLst>
          </p:cNvPr>
          <p:cNvGrpSpPr>
            <a:grpSpLocks/>
          </p:cNvGrpSpPr>
          <p:nvPr/>
        </p:nvGrpSpPr>
        <p:grpSpPr bwMode="auto">
          <a:xfrm>
            <a:off x="9086850" y="1843088"/>
            <a:ext cx="400050" cy="141287"/>
            <a:chOff x="5724" y="2702"/>
            <a:chExt cx="252" cy="97"/>
          </a:xfrm>
        </p:grpSpPr>
        <p:sp>
          <p:nvSpPr>
            <p:cNvPr id="15019" name="WordArt 1707">
              <a:extLst>
                <a:ext uri="{FF2B5EF4-FFF2-40B4-BE49-F238E27FC236}">
                  <a16:creationId xmlns:a16="http://schemas.microsoft.com/office/drawing/2014/main" id="{2B9EB7B0-A323-B5FC-A27C-63C04874E3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270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ニュースリリース</a:t>
              </a:r>
            </a:p>
          </p:txBody>
        </p:sp>
        <p:sp>
          <p:nvSpPr>
            <p:cNvPr id="15236" name="WordArt 1924">
              <a:extLst>
                <a:ext uri="{FF2B5EF4-FFF2-40B4-BE49-F238E27FC236}">
                  <a16:creationId xmlns:a16="http://schemas.microsoft.com/office/drawing/2014/main" id="{D666A45D-F804-F603-5BEE-2546176929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4" y="270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ニュースリリース</a:t>
              </a:r>
            </a:p>
          </p:txBody>
        </p:sp>
      </p:grpSp>
      <p:grpSp>
        <p:nvGrpSpPr>
          <p:cNvPr id="15302" name="Group 1990">
            <a:extLst>
              <a:ext uri="{FF2B5EF4-FFF2-40B4-BE49-F238E27FC236}">
                <a16:creationId xmlns:a16="http://schemas.microsoft.com/office/drawing/2014/main" id="{0A6B0DF8-ECC2-8DC9-C609-583E4AF2DBDF}"/>
              </a:ext>
            </a:extLst>
          </p:cNvPr>
          <p:cNvGrpSpPr>
            <a:grpSpLocks/>
          </p:cNvGrpSpPr>
          <p:nvPr/>
        </p:nvGrpSpPr>
        <p:grpSpPr bwMode="auto">
          <a:xfrm>
            <a:off x="6756400" y="1843088"/>
            <a:ext cx="400050" cy="141287"/>
            <a:chOff x="4256" y="2702"/>
            <a:chExt cx="252" cy="97"/>
          </a:xfrm>
        </p:grpSpPr>
        <p:sp>
          <p:nvSpPr>
            <p:cNvPr id="15020" name="WordArt 1708">
              <a:extLst>
                <a:ext uri="{FF2B5EF4-FFF2-40B4-BE49-F238E27FC236}">
                  <a16:creationId xmlns:a16="http://schemas.microsoft.com/office/drawing/2014/main" id="{DB544823-C081-0720-2AD5-2726985BD1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2702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</a:p>
          </p:txBody>
        </p:sp>
        <p:sp>
          <p:nvSpPr>
            <p:cNvPr id="15237" name="WordArt 1925">
              <a:extLst>
                <a:ext uri="{FF2B5EF4-FFF2-40B4-BE49-F238E27FC236}">
                  <a16:creationId xmlns:a16="http://schemas.microsoft.com/office/drawing/2014/main" id="{7823CFFF-8260-6F62-DCBB-6EFD4035E4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2705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</a:p>
          </p:txBody>
        </p:sp>
      </p:grpSp>
      <p:grpSp>
        <p:nvGrpSpPr>
          <p:cNvPr id="15256" name="Group 1944">
            <a:extLst>
              <a:ext uri="{FF2B5EF4-FFF2-40B4-BE49-F238E27FC236}">
                <a16:creationId xmlns:a16="http://schemas.microsoft.com/office/drawing/2014/main" id="{2B57D5D1-B95C-C53B-B43B-898AD996B2DA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571750"/>
            <a:ext cx="400050" cy="141288"/>
            <a:chOff x="338" y="3880"/>
            <a:chExt cx="252" cy="97"/>
          </a:xfrm>
        </p:grpSpPr>
        <p:sp>
          <p:nvSpPr>
            <p:cNvPr id="15022" name="WordArt 1710">
              <a:extLst>
                <a:ext uri="{FF2B5EF4-FFF2-40B4-BE49-F238E27FC236}">
                  <a16:creationId xmlns:a16="http://schemas.microsoft.com/office/drawing/2014/main" id="{539153AF-1F2C-F8A9-4926-3250958BA1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3880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工事</a:t>
              </a:r>
            </a:p>
          </p:txBody>
        </p:sp>
        <p:sp>
          <p:nvSpPr>
            <p:cNvPr id="15238" name="WordArt 1926">
              <a:extLst>
                <a:ext uri="{FF2B5EF4-FFF2-40B4-BE49-F238E27FC236}">
                  <a16:creationId xmlns:a16="http://schemas.microsoft.com/office/drawing/2014/main" id="{87CB6FAA-4363-2123-7081-44DE5A075C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8" y="388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工事</a:t>
              </a:r>
            </a:p>
          </p:txBody>
        </p:sp>
      </p:grpSp>
      <p:grpSp>
        <p:nvGrpSpPr>
          <p:cNvPr id="15262" name="Group 1950">
            <a:extLst>
              <a:ext uri="{FF2B5EF4-FFF2-40B4-BE49-F238E27FC236}">
                <a16:creationId xmlns:a16="http://schemas.microsoft.com/office/drawing/2014/main" id="{2AF0B303-7FD1-4042-169C-1BF27C162BF5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2571750"/>
            <a:ext cx="400050" cy="141288"/>
            <a:chOff x="827" y="3880"/>
            <a:chExt cx="252" cy="97"/>
          </a:xfrm>
        </p:grpSpPr>
        <p:sp>
          <p:nvSpPr>
            <p:cNvPr id="15023" name="WordArt 1711">
              <a:extLst>
                <a:ext uri="{FF2B5EF4-FFF2-40B4-BE49-F238E27FC236}">
                  <a16:creationId xmlns:a16="http://schemas.microsoft.com/office/drawing/2014/main" id="{795418A2-560B-2751-0F4E-B4EDB3B234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3880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</a:t>
              </a:r>
            </a:p>
          </p:txBody>
        </p:sp>
        <p:sp>
          <p:nvSpPr>
            <p:cNvPr id="15239" name="WordArt 1927">
              <a:extLst>
                <a:ext uri="{FF2B5EF4-FFF2-40B4-BE49-F238E27FC236}">
                  <a16:creationId xmlns:a16="http://schemas.microsoft.com/office/drawing/2014/main" id="{221E32F6-4B75-14B0-AD67-2071EE30A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7" y="388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</a:t>
              </a:r>
            </a:p>
          </p:txBody>
        </p:sp>
      </p:grpSp>
      <p:grpSp>
        <p:nvGrpSpPr>
          <p:cNvPr id="15268" name="Group 1956">
            <a:extLst>
              <a:ext uri="{FF2B5EF4-FFF2-40B4-BE49-F238E27FC236}">
                <a16:creationId xmlns:a16="http://schemas.microsoft.com/office/drawing/2014/main" id="{9CD4DC0E-D0EF-2087-97E0-8B33CF86DBEC}"/>
              </a:ext>
            </a:extLst>
          </p:cNvPr>
          <p:cNvGrpSpPr>
            <a:grpSpLocks/>
          </p:cNvGrpSpPr>
          <p:nvPr/>
        </p:nvGrpSpPr>
        <p:grpSpPr bwMode="auto">
          <a:xfrm>
            <a:off x="2090738" y="2571750"/>
            <a:ext cx="400050" cy="141288"/>
            <a:chOff x="1317" y="3880"/>
            <a:chExt cx="252" cy="97"/>
          </a:xfrm>
        </p:grpSpPr>
        <p:sp>
          <p:nvSpPr>
            <p:cNvPr id="15024" name="WordArt 1712">
              <a:extLst>
                <a:ext uri="{FF2B5EF4-FFF2-40B4-BE49-F238E27FC236}">
                  <a16:creationId xmlns:a16="http://schemas.microsoft.com/office/drawing/2014/main" id="{9AB4D0DC-F6C2-C4CF-0FD2-51647C301E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3880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折返し</a:t>
              </a:r>
            </a:p>
          </p:txBody>
        </p:sp>
        <p:sp>
          <p:nvSpPr>
            <p:cNvPr id="15240" name="WordArt 1928">
              <a:extLst>
                <a:ext uri="{FF2B5EF4-FFF2-40B4-BE49-F238E27FC236}">
                  <a16:creationId xmlns:a16="http://schemas.microsoft.com/office/drawing/2014/main" id="{17D0AFED-1429-CFE5-640A-96C968812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17" y="3883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折返し</a:t>
              </a:r>
            </a:p>
          </p:txBody>
        </p:sp>
      </p:grpSp>
      <p:grpSp>
        <p:nvGrpSpPr>
          <p:cNvPr id="15280" name="Group 1968">
            <a:extLst>
              <a:ext uri="{FF2B5EF4-FFF2-40B4-BE49-F238E27FC236}">
                <a16:creationId xmlns:a16="http://schemas.microsoft.com/office/drawing/2014/main" id="{7E349414-232D-C4A6-CD63-68E7E5D482E7}"/>
              </a:ext>
            </a:extLst>
          </p:cNvPr>
          <p:cNvGrpSpPr>
            <a:grpSpLocks/>
          </p:cNvGrpSpPr>
          <p:nvPr/>
        </p:nvGrpSpPr>
        <p:grpSpPr bwMode="auto">
          <a:xfrm>
            <a:off x="3646488" y="2565400"/>
            <a:ext cx="400050" cy="141288"/>
            <a:chOff x="2297" y="3876"/>
            <a:chExt cx="252" cy="97"/>
          </a:xfrm>
        </p:grpSpPr>
        <p:sp>
          <p:nvSpPr>
            <p:cNvPr id="15025" name="WordArt 1713">
              <a:extLst>
                <a:ext uri="{FF2B5EF4-FFF2-40B4-BE49-F238E27FC236}">
                  <a16:creationId xmlns:a16="http://schemas.microsoft.com/office/drawing/2014/main" id="{19D60E70-B81A-01C2-6102-EC7444C0D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3876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延長</a:t>
              </a:r>
            </a:p>
          </p:txBody>
        </p:sp>
        <p:sp>
          <p:nvSpPr>
            <p:cNvPr id="15241" name="WordArt 1929">
              <a:extLst>
                <a:ext uri="{FF2B5EF4-FFF2-40B4-BE49-F238E27FC236}">
                  <a16:creationId xmlns:a16="http://schemas.microsoft.com/office/drawing/2014/main" id="{C4596D3D-E817-ED83-E425-3F7CF5B542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297" y="3879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延長</a:t>
              </a:r>
            </a:p>
          </p:txBody>
        </p:sp>
      </p:grpSp>
      <p:grpSp>
        <p:nvGrpSpPr>
          <p:cNvPr id="15304" name="Group 1992">
            <a:extLst>
              <a:ext uri="{FF2B5EF4-FFF2-40B4-BE49-F238E27FC236}">
                <a16:creationId xmlns:a16="http://schemas.microsoft.com/office/drawing/2014/main" id="{7584E5B0-9E04-9D26-6D4A-0C2C087F6F58}"/>
              </a:ext>
            </a:extLst>
          </p:cNvPr>
          <p:cNvGrpSpPr>
            <a:grpSpLocks/>
          </p:cNvGrpSpPr>
          <p:nvPr/>
        </p:nvGrpSpPr>
        <p:grpSpPr bwMode="auto">
          <a:xfrm>
            <a:off x="6756400" y="2570163"/>
            <a:ext cx="400050" cy="141287"/>
            <a:chOff x="4256" y="3879"/>
            <a:chExt cx="252" cy="97"/>
          </a:xfrm>
        </p:grpSpPr>
        <p:sp>
          <p:nvSpPr>
            <p:cNvPr id="15026" name="WordArt 1714">
              <a:extLst>
                <a:ext uri="{FF2B5EF4-FFF2-40B4-BE49-F238E27FC236}">
                  <a16:creationId xmlns:a16="http://schemas.microsoft.com/office/drawing/2014/main" id="{544CCABD-96FC-AFD5-846B-DCBB13FF07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387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バックアップ</a:t>
              </a:r>
            </a:p>
          </p:txBody>
        </p:sp>
        <p:sp>
          <p:nvSpPr>
            <p:cNvPr id="15242" name="WordArt 1930">
              <a:extLst>
                <a:ext uri="{FF2B5EF4-FFF2-40B4-BE49-F238E27FC236}">
                  <a16:creationId xmlns:a16="http://schemas.microsoft.com/office/drawing/2014/main" id="{00154388-4F72-EB94-2B9E-493CA4F612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6" y="388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バックアップ</a:t>
              </a:r>
            </a:p>
          </p:txBody>
        </p:sp>
      </p:grpSp>
      <p:grpSp>
        <p:nvGrpSpPr>
          <p:cNvPr id="15309" name="Group 1997">
            <a:extLst>
              <a:ext uri="{FF2B5EF4-FFF2-40B4-BE49-F238E27FC236}">
                <a16:creationId xmlns:a16="http://schemas.microsoft.com/office/drawing/2014/main" id="{3EC079A9-C2A7-775F-0E32-B8AE6F9AF616}"/>
              </a:ext>
            </a:extLst>
          </p:cNvPr>
          <p:cNvGrpSpPr>
            <a:grpSpLocks/>
          </p:cNvGrpSpPr>
          <p:nvPr/>
        </p:nvGrpSpPr>
        <p:grpSpPr bwMode="auto">
          <a:xfrm>
            <a:off x="7534275" y="2570163"/>
            <a:ext cx="400050" cy="141287"/>
            <a:chOff x="4746" y="3879"/>
            <a:chExt cx="252" cy="97"/>
          </a:xfrm>
        </p:grpSpPr>
        <p:sp>
          <p:nvSpPr>
            <p:cNvPr id="15027" name="WordArt 1715">
              <a:extLst>
                <a:ext uri="{FF2B5EF4-FFF2-40B4-BE49-F238E27FC236}">
                  <a16:creationId xmlns:a16="http://schemas.microsoft.com/office/drawing/2014/main" id="{764D8791-A9F9-1C9B-CA14-6399C3878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6" y="387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データ管理</a:t>
              </a:r>
            </a:p>
          </p:txBody>
        </p:sp>
        <p:sp>
          <p:nvSpPr>
            <p:cNvPr id="15243" name="WordArt 1931">
              <a:extLst>
                <a:ext uri="{FF2B5EF4-FFF2-40B4-BE49-F238E27FC236}">
                  <a16:creationId xmlns:a16="http://schemas.microsoft.com/office/drawing/2014/main" id="{84629F81-9F61-5C0C-F1A4-BAC23582CA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6" y="388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データ管理</a:t>
              </a:r>
            </a:p>
          </p:txBody>
        </p:sp>
      </p:grpSp>
      <p:grpSp>
        <p:nvGrpSpPr>
          <p:cNvPr id="15314" name="Group 2002">
            <a:extLst>
              <a:ext uri="{FF2B5EF4-FFF2-40B4-BE49-F238E27FC236}">
                <a16:creationId xmlns:a16="http://schemas.microsoft.com/office/drawing/2014/main" id="{736551CD-4F41-5920-D64F-BCFBDFDE941E}"/>
              </a:ext>
            </a:extLst>
          </p:cNvPr>
          <p:cNvGrpSpPr>
            <a:grpSpLocks/>
          </p:cNvGrpSpPr>
          <p:nvPr/>
        </p:nvGrpSpPr>
        <p:grpSpPr bwMode="auto">
          <a:xfrm>
            <a:off x="8312150" y="2570163"/>
            <a:ext cx="400050" cy="141287"/>
            <a:chOff x="5236" y="3879"/>
            <a:chExt cx="252" cy="97"/>
          </a:xfrm>
        </p:grpSpPr>
        <p:sp>
          <p:nvSpPr>
            <p:cNvPr id="15028" name="WordArt 1716">
              <a:extLst>
                <a:ext uri="{FF2B5EF4-FFF2-40B4-BE49-F238E27FC236}">
                  <a16:creationId xmlns:a16="http://schemas.microsoft.com/office/drawing/2014/main" id="{272250DB-77A9-A7D4-098D-0F5E0A437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387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検品</a:t>
              </a:r>
            </a:p>
          </p:txBody>
        </p:sp>
        <p:sp>
          <p:nvSpPr>
            <p:cNvPr id="15244" name="WordArt 1932">
              <a:extLst>
                <a:ext uri="{FF2B5EF4-FFF2-40B4-BE49-F238E27FC236}">
                  <a16:creationId xmlns:a16="http://schemas.microsoft.com/office/drawing/2014/main" id="{2D8F4416-D1EA-6769-2D2E-667395E81C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36" y="388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検品</a:t>
              </a:r>
            </a:p>
          </p:txBody>
        </p:sp>
      </p:grpSp>
      <p:grpSp>
        <p:nvGrpSpPr>
          <p:cNvPr id="15292" name="Group 1980">
            <a:extLst>
              <a:ext uri="{FF2B5EF4-FFF2-40B4-BE49-F238E27FC236}">
                <a16:creationId xmlns:a16="http://schemas.microsoft.com/office/drawing/2014/main" id="{54DADFAF-222C-D911-BC8C-F9F61AC57004}"/>
              </a:ext>
            </a:extLst>
          </p:cNvPr>
          <p:cNvGrpSpPr>
            <a:grpSpLocks/>
          </p:cNvGrpSpPr>
          <p:nvPr/>
        </p:nvGrpSpPr>
        <p:grpSpPr bwMode="auto">
          <a:xfrm>
            <a:off x="5200650" y="2565400"/>
            <a:ext cx="400050" cy="141288"/>
            <a:chOff x="3276" y="3876"/>
            <a:chExt cx="252" cy="97"/>
          </a:xfrm>
        </p:grpSpPr>
        <p:sp>
          <p:nvSpPr>
            <p:cNvPr id="15029" name="WordArt 1717">
              <a:extLst>
                <a:ext uri="{FF2B5EF4-FFF2-40B4-BE49-F238E27FC236}">
                  <a16:creationId xmlns:a16="http://schemas.microsoft.com/office/drawing/2014/main" id="{0AAF172A-A5B5-005C-8AD6-C58F8E50D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3876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仮見積</a:t>
              </a:r>
            </a:p>
          </p:txBody>
        </p:sp>
        <p:sp>
          <p:nvSpPr>
            <p:cNvPr id="15245" name="WordArt 1933">
              <a:extLst>
                <a:ext uri="{FF2B5EF4-FFF2-40B4-BE49-F238E27FC236}">
                  <a16:creationId xmlns:a16="http://schemas.microsoft.com/office/drawing/2014/main" id="{ED43BE52-3869-1BAF-74E8-5D338255A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6" y="3879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仮見積</a:t>
              </a:r>
            </a:p>
          </p:txBody>
        </p:sp>
      </p:grpSp>
      <p:grpSp>
        <p:nvGrpSpPr>
          <p:cNvPr id="15298" name="Group 1986">
            <a:extLst>
              <a:ext uri="{FF2B5EF4-FFF2-40B4-BE49-F238E27FC236}">
                <a16:creationId xmlns:a16="http://schemas.microsoft.com/office/drawing/2014/main" id="{7005A88D-6DFE-399A-6830-248F404A798B}"/>
              </a:ext>
            </a:extLst>
          </p:cNvPr>
          <p:cNvGrpSpPr>
            <a:grpSpLocks/>
          </p:cNvGrpSpPr>
          <p:nvPr/>
        </p:nvGrpSpPr>
        <p:grpSpPr bwMode="auto">
          <a:xfrm>
            <a:off x="5978525" y="2565400"/>
            <a:ext cx="400050" cy="141288"/>
            <a:chOff x="3766" y="3876"/>
            <a:chExt cx="252" cy="97"/>
          </a:xfrm>
        </p:grpSpPr>
        <p:sp>
          <p:nvSpPr>
            <p:cNvPr id="15030" name="WordArt 1718">
              <a:extLst>
                <a:ext uri="{FF2B5EF4-FFF2-40B4-BE49-F238E27FC236}">
                  <a16:creationId xmlns:a16="http://schemas.microsoft.com/office/drawing/2014/main" id="{E95F4422-0A8C-5C5B-2424-E6C702B0C2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6" y="3876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見積</a:t>
              </a:r>
            </a:p>
          </p:txBody>
        </p:sp>
        <p:sp>
          <p:nvSpPr>
            <p:cNvPr id="15246" name="WordArt 1934">
              <a:extLst>
                <a:ext uri="{FF2B5EF4-FFF2-40B4-BE49-F238E27FC236}">
                  <a16:creationId xmlns:a16="http://schemas.microsoft.com/office/drawing/2014/main" id="{03225C69-4480-6F5A-8316-BD39B6E04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66" y="3879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見積</a:t>
              </a:r>
            </a:p>
          </p:txBody>
        </p:sp>
      </p:grpSp>
      <p:grpSp>
        <p:nvGrpSpPr>
          <p:cNvPr id="15286" name="Group 1974">
            <a:extLst>
              <a:ext uri="{FF2B5EF4-FFF2-40B4-BE49-F238E27FC236}">
                <a16:creationId xmlns:a16="http://schemas.microsoft.com/office/drawing/2014/main" id="{4BB4899B-7083-8D8D-E567-9D8A6C0FD6BF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2557463"/>
            <a:ext cx="400050" cy="141287"/>
            <a:chOff x="2787" y="3876"/>
            <a:chExt cx="252" cy="97"/>
          </a:xfrm>
        </p:grpSpPr>
        <p:sp>
          <p:nvSpPr>
            <p:cNvPr id="15031" name="WordArt 1719">
              <a:extLst>
                <a:ext uri="{FF2B5EF4-FFF2-40B4-BE49-F238E27FC236}">
                  <a16:creationId xmlns:a16="http://schemas.microsoft.com/office/drawing/2014/main" id="{BAB9259D-964F-2220-5E2F-6D9A2190E4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3876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データ出力</a:t>
              </a:r>
            </a:p>
          </p:txBody>
        </p:sp>
        <p:sp>
          <p:nvSpPr>
            <p:cNvPr id="15247" name="WordArt 1935">
              <a:extLst>
                <a:ext uri="{FF2B5EF4-FFF2-40B4-BE49-F238E27FC236}">
                  <a16:creationId xmlns:a16="http://schemas.microsoft.com/office/drawing/2014/main" id="{742B103D-508E-2F20-1C91-F55979DA8A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7" y="3879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データ出力</a:t>
              </a:r>
            </a:p>
          </p:txBody>
        </p:sp>
      </p:grpSp>
      <p:grpSp>
        <p:nvGrpSpPr>
          <p:cNvPr id="15319" name="Group 2007">
            <a:extLst>
              <a:ext uri="{FF2B5EF4-FFF2-40B4-BE49-F238E27FC236}">
                <a16:creationId xmlns:a16="http://schemas.microsoft.com/office/drawing/2014/main" id="{6A5CCE9E-C7B4-C41A-4FEB-63D13D793E1F}"/>
              </a:ext>
            </a:extLst>
          </p:cNvPr>
          <p:cNvGrpSpPr>
            <a:grpSpLocks/>
          </p:cNvGrpSpPr>
          <p:nvPr/>
        </p:nvGrpSpPr>
        <p:grpSpPr bwMode="auto">
          <a:xfrm>
            <a:off x="9090025" y="2570163"/>
            <a:ext cx="400050" cy="141287"/>
            <a:chOff x="5726" y="3879"/>
            <a:chExt cx="252" cy="97"/>
          </a:xfrm>
        </p:grpSpPr>
        <p:sp>
          <p:nvSpPr>
            <p:cNvPr id="15032" name="WordArt 1720">
              <a:extLst>
                <a:ext uri="{FF2B5EF4-FFF2-40B4-BE49-F238E27FC236}">
                  <a16:creationId xmlns:a16="http://schemas.microsoft.com/office/drawing/2014/main" id="{B2972AD7-7B64-B5A3-77D8-29E739ED7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6" y="3879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配信</a:t>
              </a:r>
            </a:p>
          </p:txBody>
        </p:sp>
        <p:sp>
          <p:nvSpPr>
            <p:cNvPr id="15248" name="WordArt 1936">
              <a:extLst>
                <a:ext uri="{FF2B5EF4-FFF2-40B4-BE49-F238E27FC236}">
                  <a16:creationId xmlns:a16="http://schemas.microsoft.com/office/drawing/2014/main" id="{C1254EEA-D3BA-ACE6-C355-C45F8A8BE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26" y="3882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配信</a:t>
              </a:r>
            </a:p>
          </p:txBody>
        </p:sp>
      </p:grpSp>
      <p:grpSp>
        <p:nvGrpSpPr>
          <p:cNvPr id="15274" name="Group 1962">
            <a:extLst>
              <a:ext uri="{FF2B5EF4-FFF2-40B4-BE49-F238E27FC236}">
                <a16:creationId xmlns:a16="http://schemas.microsoft.com/office/drawing/2014/main" id="{46D0A986-199F-C7BC-5293-3A168386039C}"/>
              </a:ext>
            </a:extLst>
          </p:cNvPr>
          <p:cNvGrpSpPr>
            <a:grpSpLocks/>
          </p:cNvGrpSpPr>
          <p:nvPr/>
        </p:nvGrpSpPr>
        <p:grpSpPr bwMode="auto">
          <a:xfrm>
            <a:off x="2868613" y="2566988"/>
            <a:ext cx="400050" cy="141287"/>
            <a:chOff x="1807" y="3877"/>
            <a:chExt cx="252" cy="97"/>
          </a:xfrm>
        </p:grpSpPr>
        <p:sp>
          <p:nvSpPr>
            <p:cNvPr id="15033" name="WordArt 1721">
              <a:extLst>
                <a:ext uri="{FF2B5EF4-FFF2-40B4-BE49-F238E27FC236}">
                  <a16:creationId xmlns:a16="http://schemas.microsoft.com/office/drawing/2014/main" id="{8AAB0DF2-6DDA-B24D-B16D-5006C7B9D8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7" y="3877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広告</a:t>
              </a:r>
            </a:p>
          </p:txBody>
        </p:sp>
        <p:sp>
          <p:nvSpPr>
            <p:cNvPr id="15249" name="WordArt 1937">
              <a:extLst>
                <a:ext uri="{FF2B5EF4-FFF2-40B4-BE49-F238E27FC236}">
                  <a16:creationId xmlns:a16="http://schemas.microsoft.com/office/drawing/2014/main" id="{F74D913D-40BA-30AE-7695-8A1AFD6F4C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7" y="3880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広告</a:t>
              </a:r>
            </a:p>
          </p:txBody>
        </p:sp>
      </p:grpSp>
      <p:grpSp>
        <p:nvGrpSpPr>
          <p:cNvPr id="15320" name="Group 2008">
            <a:extLst>
              <a:ext uri="{FF2B5EF4-FFF2-40B4-BE49-F238E27FC236}">
                <a16:creationId xmlns:a16="http://schemas.microsoft.com/office/drawing/2014/main" id="{38CB855A-8BE4-0EEC-1008-35DEF28FF3D2}"/>
              </a:ext>
            </a:extLst>
          </p:cNvPr>
          <p:cNvGrpSpPr>
            <a:grpSpLocks/>
          </p:cNvGrpSpPr>
          <p:nvPr/>
        </p:nvGrpSpPr>
        <p:grpSpPr bwMode="auto">
          <a:xfrm>
            <a:off x="615950" y="4365625"/>
            <a:ext cx="215900" cy="287338"/>
            <a:chOff x="388" y="2750"/>
            <a:chExt cx="136" cy="181"/>
          </a:xfrm>
        </p:grpSpPr>
        <p:sp>
          <p:nvSpPr>
            <p:cNvPr id="15321" name="WordArt 2009">
              <a:extLst>
                <a:ext uri="{FF2B5EF4-FFF2-40B4-BE49-F238E27FC236}">
                  <a16:creationId xmlns:a16="http://schemas.microsoft.com/office/drawing/2014/main" id="{B45B654F-25BD-1777-C4BA-C05F45C62E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8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22" name="WordArt 2010">
              <a:extLst>
                <a:ext uri="{FF2B5EF4-FFF2-40B4-BE49-F238E27FC236}">
                  <a16:creationId xmlns:a16="http://schemas.microsoft.com/office/drawing/2014/main" id="{418130DA-1A15-F31F-0A21-AB07B78389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8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23" name="Group 2011">
            <a:extLst>
              <a:ext uri="{FF2B5EF4-FFF2-40B4-BE49-F238E27FC236}">
                <a16:creationId xmlns:a16="http://schemas.microsoft.com/office/drawing/2014/main" id="{8E193B66-967A-DFBC-16DA-B7E69912871D}"/>
              </a:ext>
            </a:extLst>
          </p:cNvPr>
          <p:cNvGrpSpPr>
            <a:grpSpLocks/>
          </p:cNvGrpSpPr>
          <p:nvPr/>
        </p:nvGrpSpPr>
        <p:grpSpPr bwMode="auto">
          <a:xfrm>
            <a:off x="952500" y="4365625"/>
            <a:ext cx="215900" cy="287338"/>
            <a:chOff x="600" y="2750"/>
            <a:chExt cx="136" cy="181"/>
          </a:xfrm>
        </p:grpSpPr>
        <p:sp>
          <p:nvSpPr>
            <p:cNvPr id="15324" name="WordArt 2012">
              <a:extLst>
                <a:ext uri="{FF2B5EF4-FFF2-40B4-BE49-F238E27FC236}">
                  <a16:creationId xmlns:a16="http://schemas.microsoft.com/office/drawing/2014/main" id="{DE89D2A9-C2DF-EBE4-CC94-92A7DD636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0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25" name="WordArt 2013">
              <a:extLst>
                <a:ext uri="{FF2B5EF4-FFF2-40B4-BE49-F238E27FC236}">
                  <a16:creationId xmlns:a16="http://schemas.microsoft.com/office/drawing/2014/main" id="{9280A49D-D6DD-2BE3-9FAC-E457136262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0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26" name="Group 2014">
            <a:extLst>
              <a:ext uri="{FF2B5EF4-FFF2-40B4-BE49-F238E27FC236}">
                <a16:creationId xmlns:a16="http://schemas.microsoft.com/office/drawing/2014/main" id="{01DF8BFC-2C2C-57B9-BEC3-406CCC142D94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4365625"/>
            <a:ext cx="215900" cy="287338"/>
            <a:chOff x="813" y="2750"/>
            <a:chExt cx="136" cy="181"/>
          </a:xfrm>
        </p:grpSpPr>
        <p:sp>
          <p:nvSpPr>
            <p:cNvPr id="15327" name="WordArt 2015">
              <a:extLst>
                <a:ext uri="{FF2B5EF4-FFF2-40B4-BE49-F238E27FC236}">
                  <a16:creationId xmlns:a16="http://schemas.microsoft.com/office/drawing/2014/main" id="{64FC5782-C233-B8B7-729F-CA357D904D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3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28" name="WordArt 2016">
              <a:extLst>
                <a:ext uri="{FF2B5EF4-FFF2-40B4-BE49-F238E27FC236}">
                  <a16:creationId xmlns:a16="http://schemas.microsoft.com/office/drawing/2014/main" id="{EB896E1B-015F-D004-3785-E92E1430B5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13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3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29" name="Group 2017">
            <a:extLst>
              <a:ext uri="{FF2B5EF4-FFF2-40B4-BE49-F238E27FC236}">
                <a16:creationId xmlns:a16="http://schemas.microsoft.com/office/drawing/2014/main" id="{7BF8A58B-FBAB-179E-443B-4F5DCA196AB3}"/>
              </a:ext>
            </a:extLst>
          </p:cNvPr>
          <p:cNvGrpSpPr>
            <a:grpSpLocks/>
          </p:cNvGrpSpPr>
          <p:nvPr/>
        </p:nvGrpSpPr>
        <p:grpSpPr bwMode="auto">
          <a:xfrm>
            <a:off x="1628775" y="4365625"/>
            <a:ext cx="215900" cy="287338"/>
            <a:chOff x="1026" y="2750"/>
            <a:chExt cx="136" cy="181"/>
          </a:xfrm>
        </p:grpSpPr>
        <p:sp>
          <p:nvSpPr>
            <p:cNvPr id="15330" name="WordArt 2018">
              <a:extLst>
                <a:ext uri="{FF2B5EF4-FFF2-40B4-BE49-F238E27FC236}">
                  <a16:creationId xmlns:a16="http://schemas.microsoft.com/office/drawing/2014/main" id="{1398246A-69AB-1FA3-79CB-9EA671B23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4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31" name="WordArt 2019">
              <a:extLst>
                <a:ext uri="{FF2B5EF4-FFF2-40B4-BE49-F238E27FC236}">
                  <a16:creationId xmlns:a16="http://schemas.microsoft.com/office/drawing/2014/main" id="{59E29246-DB16-1663-5A5C-B844074D2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4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32" name="Group 2020">
            <a:extLst>
              <a:ext uri="{FF2B5EF4-FFF2-40B4-BE49-F238E27FC236}">
                <a16:creationId xmlns:a16="http://schemas.microsoft.com/office/drawing/2014/main" id="{364C2BD3-D217-E6D3-EB8F-9CB7CB6B7822}"/>
              </a:ext>
            </a:extLst>
          </p:cNvPr>
          <p:cNvGrpSpPr>
            <a:grpSpLocks/>
          </p:cNvGrpSpPr>
          <p:nvPr/>
        </p:nvGrpSpPr>
        <p:grpSpPr bwMode="auto">
          <a:xfrm>
            <a:off x="1966913" y="4365625"/>
            <a:ext cx="215900" cy="287338"/>
            <a:chOff x="1239" y="2750"/>
            <a:chExt cx="136" cy="181"/>
          </a:xfrm>
        </p:grpSpPr>
        <p:sp>
          <p:nvSpPr>
            <p:cNvPr id="15333" name="WordArt 2021">
              <a:extLst>
                <a:ext uri="{FF2B5EF4-FFF2-40B4-BE49-F238E27FC236}">
                  <a16:creationId xmlns:a16="http://schemas.microsoft.com/office/drawing/2014/main" id="{44D2CF85-87F5-590A-AF2F-25476A537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5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34" name="WordArt 2022">
              <a:extLst>
                <a:ext uri="{FF2B5EF4-FFF2-40B4-BE49-F238E27FC236}">
                  <a16:creationId xmlns:a16="http://schemas.microsoft.com/office/drawing/2014/main" id="{A3FC5741-4358-6E5C-4951-58AB26D9F4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39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5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35" name="Group 2023">
            <a:extLst>
              <a:ext uri="{FF2B5EF4-FFF2-40B4-BE49-F238E27FC236}">
                <a16:creationId xmlns:a16="http://schemas.microsoft.com/office/drawing/2014/main" id="{DE4AEB41-B3AA-7161-4B9C-9062E14890E0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4365625"/>
            <a:ext cx="215900" cy="287338"/>
            <a:chOff x="1452" y="2750"/>
            <a:chExt cx="136" cy="181"/>
          </a:xfrm>
        </p:grpSpPr>
        <p:sp>
          <p:nvSpPr>
            <p:cNvPr id="15336" name="WordArt 2024">
              <a:extLst>
                <a:ext uri="{FF2B5EF4-FFF2-40B4-BE49-F238E27FC236}">
                  <a16:creationId xmlns:a16="http://schemas.microsoft.com/office/drawing/2014/main" id="{CED9DC9C-BF42-4EFF-AB9B-A4BF44406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6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37" name="WordArt 2025">
              <a:extLst>
                <a:ext uri="{FF2B5EF4-FFF2-40B4-BE49-F238E27FC236}">
                  <a16:creationId xmlns:a16="http://schemas.microsoft.com/office/drawing/2014/main" id="{B56E690C-5178-D202-7E29-F4C883C6F1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2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6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38" name="Group 2026">
            <a:extLst>
              <a:ext uri="{FF2B5EF4-FFF2-40B4-BE49-F238E27FC236}">
                <a16:creationId xmlns:a16="http://schemas.microsoft.com/office/drawing/2014/main" id="{9A6E4EFC-AF38-922E-AADF-64A78B37CC6E}"/>
              </a:ext>
            </a:extLst>
          </p:cNvPr>
          <p:cNvGrpSpPr>
            <a:grpSpLocks/>
          </p:cNvGrpSpPr>
          <p:nvPr/>
        </p:nvGrpSpPr>
        <p:grpSpPr bwMode="auto">
          <a:xfrm>
            <a:off x="2643188" y="4365625"/>
            <a:ext cx="215900" cy="287338"/>
            <a:chOff x="1665" y="2750"/>
            <a:chExt cx="136" cy="181"/>
          </a:xfrm>
        </p:grpSpPr>
        <p:sp>
          <p:nvSpPr>
            <p:cNvPr id="15339" name="WordArt 2027">
              <a:extLst>
                <a:ext uri="{FF2B5EF4-FFF2-40B4-BE49-F238E27FC236}">
                  <a16:creationId xmlns:a16="http://schemas.microsoft.com/office/drawing/2014/main" id="{F55232B2-AB0F-B5E5-EA52-B620776394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5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7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40" name="WordArt 2028">
              <a:extLst>
                <a:ext uri="{FF2B5EF4-FFF2-40B4-BE49-F238E27FC236}">
                  <a16:creationId xmlns:a16="http://schemas.microsoft.com/office/drawing/2014/main" id="{B3F11A9C-82FA-A3C7-A77B-6B6047064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5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7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41" name="Group 2029">
            <a:extLst>
              <a:ext uri="{FF2B5EF4-FFF2-40B4-BE49-F238E27FC236}">
                <a16:creationId xmlns:a16="http://schemas.microsoft.com/office/drawing/2014/main" id="{6E5402EE-22A2-2D77-1E2F-EF830B3D8D33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4365625"/>
            <a:ext cx="215900" cy="287338"/>
            <a:chOff x="1878" y="2750"/>
            <a:chExt cx="136" cy="181"/>
          </a:xfrm>
        </p:grpSpPr>
        <p:sp>
          <p:nvSpPr>
            <p:cNvPr id="15342" name="WordArt 2030">
              <a:extLst>
                <a:ext uri="{FF2B5EF4-FFF2-40B4-BE49-F238E27FC236}">
                  <a16:creationId xmlns:a16="http://schemas.microsoft.com/office/drawing/2014/main" id="{E1189B9B-B1BB-FEFE-4C4E-9649D0FDC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8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8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43" name="WordArt 2031">
              <a:extLst>
                <a:ext uri="{FF2B5EF4-FFF2-40B4-BE49-F238E27FC236}">
                  <a16:creationId xmlns:a16="http://schemas.microsoft.com/office/drawing/2014/main" id="{04103BFF-D64C-8BEF-3BF7-E4C75A903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78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8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44" name="Group 2032">
            <a:extLst>
              <a:ext uri="{FF2B5EF4-FFF2-40B4-BE49-F238E27FC236}">
                <a16:creationId xmlns:a16="http://schemas.microsoft.com/office/drawing/2014/main" id="{A074F59D-A628-755E-1232-85FF6CA8B015}"/>
              </a:ext>
            </a:extLst>
          </p:cNvPr>
          <p:cNvGrpSpPr>
            <a:grpSpLocks/>
          </p:cNvGrpSpPr>
          <p:nvPr/>
        </p:nvGrpSpPr>
        <p:grpSpPr bwMode="auto">
          <a:xfrm>
            <a:off x="3319463" y="4365625"/>
            <a:ext cx="215900" cy="287338"/>
            <a:chOff x="2091" y="2750"/>
            <a:chExt cx="136" cy="181"/>
          </a:xfrm>
        </p:grpSpPr>
        <p:sp>
          <p:nvSpPr>
            <p:cNvPr id="15345" name="WordArt 2033">
              <a:extLst>
                <a:ext uri="{FF2B5EF4-FFF2-40B4-BE49-F238E27FC236}">
                  <a16:creationId xmlns:a16="http://schemas.microsoft.com/office/drawing/2014/main" id="{D145EBEA-0F0B-3AF5-52CA-F1C874A2A4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91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9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46" name="WordArt 2034">
              <a:extLst>
                <a:ext uri="{FF2B5EF4-FFF2-40B4-BE49-F238E27FC236}">
                  <a16:creationId xmlns:a16="http://schemas.microsoft.com/office/drawing/2014/main" id="{172E808F-338B-BEEA-04ED-D248332C5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91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9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47" name="Group 2035">
            <a:extLst>
              <a:ext uri="{FF2B5EF4-FFF2-40B4-BE49-F238E27FC236}">
                <a16:creationId xmlns:a16="http://schemas.microsoft.com/office/drawing/2014/main" id="{660655E4-4239-15CC-2A5D-3EE3566B5656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4365625"/>
            <a:ext cx="215900" cy="287338"/>
            <a:chOff x="2304" y="2750"/>
            <a:chExt cx="136" cy="181"/>
          </a:xfrm>
        </p:grpSpPr>
        <p:sp>
          <p:nvSpPr>
            <p:cNvPr id="15348" name="WordArt 2036">
              <a:extLst>
                <a:ext uri="{FF2B5EF4-FFF2-40B4-BE49-F238E27FC236}">
                  <a16:creationId xmlns:a16="http://schemas.microsoft.com/office/drawing/2014/main" id="{7631DA1F-50F4-1DAB-DADA-E3FCE10DCF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04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10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49" name="WordArt 2037">
              <a:extLst>
                <a:ext uri="{FF2B5EF4-FFF2-40B4-BE49-F238E27FC236}">
                  <a16:creationId xmlns:a16="http://schemas.microsoft.com/office/drawing/2014/main" id="{B766CC2E-DE20-15CD-DB42-3763D65C3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04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10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50" name="Group 2038">
            <a:extLst>
              <a:ext uri="{FF2B5EF4-FFF2-40B4-BE49-F238E27FC236}">
                <a16:creationId xmlns:a16="http://schemas.microsoft.com/office/drawing/2014/main" id="{23BD7EC1-673A-3CEF-F468-3F8FCB4BA95C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4868863"/>
            <a:ext cx="215900" cy="287337"/>
            <a:chOff x="399" y="3067"/>
            <a:chExt cx="136" cy="181"/>
          </a:xfrm>
        </p:grpSpPr>
        <p:sp>
          <p:nvSpPr>
            <p:cNvPr id="15351" name="WordArt 2039">
              <a:extLst>
                <a:ext uri="{FF2B5EF4-FFF2-40B4-BE49-F238E27FC236}">
                  <a16:creationId xmlns:a16="http://schemas.microsoft.com/office/drawing/2014/main" id="{AAEDB98F-4D8B-5E51-BBCD-EB64B7893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11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52" name="WordArt 2040">
              <a:extLst>
                <a:ext uri="{FF2B5EF4-FFF2-40B4-BE49-F238E27FC236}">
                  <a16:creationId xmlns:a16="http://schemas.microsoft.com/office/drawing/2014/main" id="{39C1562C-F053-1E0B-486B-421CDD3BFE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11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53" name="Group 2041">
            <a:extLst>
              <a:ext uri="{FF2B5EF4-FFF2-40B4-BE49-F238E27FC236}">
                <a16:creationId xmlns:a16="http://schemas.microsoft.com/office/drawing/2014/main" id="{3DBEFAE5-85AA-7469-62F3-2FC7D9EF195E}"/>
              </a:ext>
            </a:extLst>
          </p:cNvPr>
          <p:cNvGrpSpPr>
            <a:grpSpLocks/>
          </p:cNvGrpSpPr>
          <p:nvPr/>
        </p:nvGrpSpPr>
        <p:grpSpPr bwMode="auto">
          <a:xfrm>
            <a:off x="969963" y="4868863"/>
            <a:ext cx="215900" cy="287337"/>
            <a:chOff x="611" y="3067"/>
            <a:chExt cx="136" cy="181"/>
          </a:xfrm>
        </p:grpSpPr>
        <p:sp>
          <p:nvSpPr>
            <p:cNvPr id="15354" name="WordArt 2042">
              <a:extLst>
                <a:ext uri="{FF2B5EF4-FFF2-40B4-BE49-F238E27FC236}">
                  <a16:creationId xmlns:a16="http://schemas.microsoft.com/office/drawing/2014/main" id="{21598A55-A4F2-E117-7C8B-D9DF8DAB10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12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55" name="WordArt 2043">
              <a:extLst>
                <a:ext uri="{FF2B5EF4-FFF2-40B4-BE49-F238E27FC236}">
                  <a16:creationId xmlns:a16="http://schemas.microsoft.com/office/drawing/2014/main" id="{D7401428-206D-129B-5906-A8A936E8AC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12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56" name="Group 2044">
            <a:extLst>
              <a:ext uri="{FF2B5EF4-FFF2-40B4-BE49-F238E27FC236}">
                <a16:creationId xmlns:a16="http://schemas.microsoft.com/office/drawing/2014/main" id="{4247AFC5-B743-0FC1-29EF-2B5A22E9938A}"/>
              </a:ext>
            </a:extLst>
          </p:cNvPr>
          <p:cNvGrpSpPr>
            <a:grpSpLocks/>
          </p:cNvGrpSpPr>
          <p:nvPr/>
        </p:nvGrpSpPr>
        <p:grpSpPr bwMode="auto">
          <a:xfrm>
            <a:off x="1308100" y="4868863"/>
            <a:ext cx="215900" cy="287337"/>
            <a:chOff x="824" y="3067"/>
            <a:chExt cx="136" cy="181"/>
          </a:xfrm>
        </p:grpSpPr>
        <p:sp>
          <p:nvSpPr>
            <p:cNvPr id="15357" name="WordArt 2045">
              <a:extLst>
                <a:ext uri="{FF2B5EF4-FFF2-40B4-BE49-F238E27FC236}">
                  <a16:creationId xmlns:a16="http://schemas.microsoft.com/office/drawing/2014/main" id="{48AC6B6F-B694-FA5C-0087-ED9CFF380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4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13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5358" name="WordArt 2046">
              <a:extLst>
                <a:ext uri="{FF2B5EF4-FFF2-40B4-BE49-F238E27FC236}">
                  <a16:creationId xmlns:a16="http://schemas.microsoft.com/office/drawing/2014/main" id="{EAA6E8A8-912C-94B2-1862-7FAC13DA1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4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13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5359" name="Group 2047">
            <a:extLst>
              <a:ext uri="{FF2B5EF4-FFF2-40B4-BE49-F238E27FC236}">
                <a16:creationId xmlns:a16="http://schemas.microsoft.com/office/drawing/2014/main" id="{A44C0A67-C608-9DEF-15DC-0B38692EED0E}"/>
              </a:ext>
            </a:extLst>
          </p:cNvPr>
          <p:cNvGrpSpPr>
            <a:grpSpLocks/>
          </p:cNvGrpSpPr>
          <p:nvPr/>
        </p:nvGrpSpPr>
        <p:grpSpPr bwMode="auto">
          <a:xfrm>
            <a:off x="1646238" y="4868863"/>
            <a:ext cx="215900" cy="287337"/>
            <a:chOff x="1037" y="3067"/>
            <a:chExt cx="136" cy="181"/>
          </a:xfrm>
        </p:grpSpPr>
        <p:sp>
          <p:nvSpPr>
            <p:cNvPr id="16384" name="WordArt 2048">
              <a:extLst>
                <a:ext uri="{FF2B5EF4-FFF2-40B4-BE49-F238E27FC236}">
                  <a16:creationId xmlns:a16="http://schemas.microsoft.com/office/drawing/2014/main" id="{8C0ADA0E-0812-69FC-3B7E-BBAB1D752D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7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14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385" name="WordArt 2049">
              <a:extLst>
                <a:ext uri="{FF2B5EF4-FFF2-40B4-BE49-F238E27FC236}">
                  <a16:creationId xmlns:a16="http://schemas.microsoft.com/office/drawing/2014/main" id="{F1112EF5-9C1E-3EC6-250E-528446BA31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7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14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386" name="Group 2050">
            <a:extLst>
              <a:ext uri="{FF2B5EF4-FFF2-40B4-BE49-F238E27FC236}">
                <a16:creationId xmlns:a16="http://schemas.microsoft.com/office/drawing/2014/main" id="{2BDA0851-7189-1255-3C03-324BF4DDFC3F}"/>
              </a:ext>
            </a:extLst>
          </p:cNvPr>
          <p:cNvGrpSpPr>
            <a:grpSpLocks/>
          </p:cNvGrpSpPr>
          <p:nvPr/>
        </p:nvGrpSpPr>
        <p:grpSpPr bwMode="auto">
          <a:xfrm>
            <a:off x="1984375" y="4868863"/>
            <a:ext cx="215900" cy="287337"/>
            <a:chOff x="1250" y="3067"/>
            <a:chExt cx="136" cy="181"/>
          </a:xfrm>
        </p:grpSpPr>
        <p:sp>
          <p:nvSpPr>
            <p:cNvPr id="16387" name="WordArt 2051">
              <a:extLst>
                <a:ext uri="{FF2B5EF4-FFF2-40B4-BE49-F238E27FC236}">
                  <a16:creationId xmlns:a16="http://schemas.microsoft.com/office/drawing/2014/main" id="{EA023E56-1064-6AEC-645F-B264950751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0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15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388" name="WordArt 2052">
              <a:extLst>
                <a:ext uri="{FF2B5EF4-FFF2-40B4-BE49-F238E27FC236}">
                  <a16:creationId xmlns:a16="http://schemas.microsoft.com/office/drawing/2014/main" id="{7FF67BA6-C1D5-9E20-FB72-2CD2B4BC6C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0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15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389" name="Group 2053">
            <a:extLst>
              <a:ext uri="{FF2B5EF4-FFF2-40B4-BE49-F238E27FC236}">
                <a16:creationId xmlns:a16="http://schemas.microsoft.com/office/drawing/2014/main" id="{502C841E-2EFA-AA72-AEC2-AD05474D6D1F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4868863"/>
            <a:ext cx="215900" cy="287337"/>
            <a:chOff x="1463" y="3067"/>
            <a:chExt cx="136" cy="181"/>
          </a:xfrm>
        </p:grpSpPr>
        <p:sp>
          <p:nvSpPr>
            <p:cNvPr id="16390" name="WordArt 2054">
              <a:extLst>
                <a:ext uri="{FF2B5EF4-FFF2-40B4-BE49-F238E27FC236}">
                  <a16:creationId xmlns:a16="http://schemas.microsoft.com/office/drawing/2014/main" id="{D2C34D1B-D581-ECA2-CEED-BBE7FBEF7B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63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16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391" name="WordArt 2055">
              <a:extLst>
                <a:ext uri="{FF2B5EF4-FFF2-40B4-BE49-F238E27FC236}">
                  <a16:creationId xmlns:a16="http://schemas.microsoft.com/office/drawing/2014/main" id="{1A9F0BB9-3389-F5E5-ADC1-ABEA5A319E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63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16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392" name="Group 2056">
            <a:extLst>
              <a:ext uri="{FF2B5EF4-FFF2-40B4-BE49-F238E27FC236}">
                <a16:creationId xmlns:a16="http://schemas.microsoft.com/office/drawing/2014/main" id="{66E2EB71-00EB-10A8-D4F7-DA973CDDC481}"/>
              </a:ext>
            </a:extLst>
          </p:cNvPr>
          <p:cNvGrpSpPr>
            <a:grpSpLocks/>
          </p:cNvGrpSpPr>
          <p:nvPr/>
        </p:nvGrpSpPr>
        <p:grpSpPr bwMode="auto">
          <a:xfrm>
            <a:off x="2660650" y="4868863"/>
            <a:ext cx="215900" cy="287337"/>
            <a:chOff x="1676" y="3067"/>
            <a:chExt cx="136" cy="181"/>
          </a:xfrm>
        </p:grpSpPr>
        <p:sp>
          <p:nvSpPr>
            <p:cNvPr id="16393" name="WordArt 2057">
              <a:extLst>
                <a:ext uri="{FF2B5EF4-FFF2-40B4-BE49-F238E27FC236}">
                  <a16:creationId xmlns:a16="http://schemas.microsoft.com/office/drawing/2014/main" id="{FCFB655B-2D70-ABDC-12DE-84285AFB3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76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17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394" name="WordArt 2058">
              <a:extLst>
                <a:ext uri="{FF2B5EF4-FFF2-40B4-BE49-F238E27FC236}">
                  <a16:creationId xmlns:a16="http://schemas.microsoft.com/office/drawing/2014/main" id="{C39C4C69-571B-D410-5C67-0855A5D640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76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17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395" name="Group 2059">
            <a:extLst>
              <a:ext uri="{FF2B5EF4-FFF2-40B4-BE49-F238E27FC236}">
                <a16:creationId xmlns:a16="http://schemas.microsoft.com/office/drawing/2014/main" id="{E48973FD-A65E-2E0C-A70A-9AC8D50B0A4B}"/>
              </a:ext>
            </a:extLst>
          </p:cNvPr>
          <p:cNvGrpSpPr>
            <a:grpSpLocks/>
          </p:cNvGrpSpPr>
          <p:nvPr/>
        </p:nvGrpSpPr>
        <p:grpSpPr bwMode="auto">
          <a:xfrm>
            <a:off x="2998788" y="4868863"/>
            <a:ext cx="215900" cy="287337"/>
            <a:chOff x="1889" y="3067"/>
            <a:chExt cx="136" cy="181"/>
          </a:xfrm>
        </p:grpSpPr>
        <p:sp>
          <p:nvSpPr>
            <p:cNvPr id="16396" name="WordArt 2060">
              <a:extLst>
                <a:ext uri="{FF2B5EF4-FFF2-40B4-BE49-F238E27FC236}">
                  <a16:creationId xmlns:a16="http://schemas.microsoft.com/office/drawing/2014/main" id="{DBE5EC37-FA28-6B48-E257-0E8F62001F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89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18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397" name="WordArt 2061">
              <a:extLst>
                <a:ext uri="{FF2B5EF4-FFF2-40B4-BE49-F238E27FC236}">
                  <a16:creationId xmlns:a16="http://schemas.microsoft.com/office/drawing/2014/main" id="{04FD6479-C245-C4FE-C016-C1495C0E8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89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18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398" name="Group 2062">
            <a:extLst>
              <a:ext uri="{FF2B5EF4-FFF2-40B4-BE49-F238E27FC236}">
                <a16:creationId xmlns:a16="http://schemas.microsoft.com/office/drawing/2014/main" id="{083A54A6-7B34-0E56-D917-AE8F920E43DA}"/>
              </a:ext>
            </a:extLst>
          </p:cNvPr>
          <p:cNvGrpSpPr>
            <a:grpSpLocks/>
          </p:cNvGrpSpPr>
          <p:nvPr/>
        </p:nvGrpSpPr>
        <p:grpSpPr bwMode="auto">
          <a:xfrm>
            <a:off x="3336925" y="4868863"/>
            <a:ext cx="215900" cy="287337"/>
            <a:chOff x="2102" y="3067"/>
            <a:chExt cx="136" cy="181"/>
          </a:xfrm>
        </p:grpSpPr>
        <p:sp>
          <p:nvSpPr>
            <p:cNvPr id="16399" name="WordArt 2063">
              <a:extLst>
                <a:ext uri="{FF2B5EF4-FFF2-40B4-BE49-F238E27FC236}">
                  <a16:creationId xmlns:a16="http://schemas.microsoft.com/office/drawing/2014/main" id="{B1B9A939-2882-2096-914F-20A5047A35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2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19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00" name="WordArt 2064">
              <a:extLst>
                <a:ext uri="{FF2B5EF4-FFF2-40B4-BE49-F238E27FC236}">
                  <a16:creationId xmlns:a16="http://schemas.microsoft.com/office/drawing/2014/main" id="{777A3239-0FED-C999-1F5C-FA7ABFE31D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2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19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01" name="Group 2065">
            <a:extLst>
              <a:ext uri="{FF2B5EF4-FFF2-40B4-BE49-F238E27FC236}">
                <a16:creationId xmlns:a16="http://schemas.microsoft.com/office/drawing/2014/main" id="{112BC413-F45A-571C-209D-0BACF8279A39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4868863"/>
            <a:ext cx="215900" cy="287337"/>
            <a:chOff x="2315" y="3067"/>
            <a:chExt cx="136" cy="181"/>
          </a:xfrm>
        </p:grpSpPr>
        <p:sp>
          <p:nvSpPr>
            <p:cNvPr id="16402" name="WordArt 2066">
              <a:extLst>
                <a:ext uri="{FF2B5EF4-FFF2-40B4-BE49-F238E27FC236}">
                  <a16:creationId xmlns:a16="http://schemas.microsoft.com/office/drawing/2014/main" id="{ECB1A1CB-D5EE-08D1-7E7A-F8C807AF4D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06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20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03" name="WordArt 2067">
              <a:extLst>
                <a:ext uri="{FF2B5EF4-FFF2-40B4-BE49-F238E27FC236}">
                  <a16:creationId xmlns:a16="http://schemas.microsoft.com/office/drawing/2014/main" id="{56BD1876-0AF8-FE91-8309-2FCC51134B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06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20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04" name="Group 2068">
            <a:extLst>
              <a:ext uri="{FF2B5EF4-FFF2-40B4-BE49-F238E27FC236}">
                <a16:creationId xmlns:a16="http://schemas.microsoft.com/office/drawing/2014/main" id="{F312E0B4-1774-82C4-569C-1DEAE4831A6E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5373688"/>
            <a:ext cx="215900" cy="287337"/>
            <a:chOff x="399" y="3385"/>
            <a:chExt cx="136" cy="181"/>
          </a:xfrm>
        </p:grpSpPr>
        <p:sp>
          <p:nvSpPr>
            <p:cNvPr id="16405" name="WordArt 2069">
              <a:extLst>
                <a:ext uri="{FF2B5EF4-FFF2-40B4-BE49-F238E27FC236}">
                  <a16:creationId xmlns:a16="http://schemas.microsoft.com/office/drawing/2014/main" id="{61F1ADAF-5C89-480E-EEDB-DC04D9755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21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06" name="WordArt 2070">
              <a:extLst>
                <a:ext uri="{FF2B5EF4-FFF2-40B4-BE49-F238E27FC236}">
                  <a16:creationId xmlns:a16="http://schemas.microsoft.com/office/drawing/2014/main" id="{443A5322-B006-9B87-843D-DE254A60F3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21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07" name="Group 2071">
            <a:extLst>
              <a:ext uri="{FF2B5EF4-FFF2-40B4-BE49-F238E27FC236}">
                <a16:creationId xmlns:a16="http://schemas.microsoft.com/office/drawing/2014/main" id="{B5131471-E8FE-5DFD-0737-ED12C0D3A9B3}"/>
              </a:ext>
            </a:extLst>
          </p:cNvPr>
          <p:cNvGrpSpPr>
            <a:grpSpLocks/>
          </p:cNvGrpSpPr>
          <p:nvPr/>
        </p:nvGrpSpPr>
        <p:grpSpPr bwMode="auto">
          <a:xfrm>
            <a:off x="969963" y="5373688"/>
            <a:ext cx="215900" cy="287337"/>
            <a:chOff x="611" y="3385"/>
            <a:chExt cx="136" cy="181"/>
          </a:xfrm>
        </p:grpSpPr>
        <p:sp>
          <p:nvSpPr>
            <p:cNvPr id="16408" name="WordArt 2072">
              <a:extLst>
                <a:ext uri="{FF2B5EF4-FFF2-40B4-BE49-F238E27FC236}">
                  <a16:creationId xmlns:a16="http://schemas.microsoft.com/office/drawing/2014/main" id="{F360CC71-BC31-E451-3F96-46ECF7C8C9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22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09" name="WordArt 2073">
              <a:extLst>
                <a:ext uri="{FF2B5EF4-FFF2-40B4-BE49-F238E27FC236}">
                  <a16:creationId xmlns:a16="http://schemas.microsoft.com/office/drawing/2014/main" id="{9D0E0FAD-AD96-A5C9-4262-01B0B33E0A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1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22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10" name="Group 2074">
            <a:extLst>
              <a:ext uri="{FF2B5EF4-FFF2-40B4-BE49-F238E27FC236}">
                <a16:creationId xmlns:a16="http://schemas.microsoft.com/office/drawing/2014/main" id="{CE22FAC3-4A30-F706-49F4-03849C67953D}"/>
              </a:ext>
            </a:extLst>
          </p:cNvPr>
          <p:cNvGrpSpPr>
            <a:grpSpLocks/>
          </p:cNvGrpSpPr>
          <p:nvPr/>
        </p:nvGrpSpPr>
        <p:grpSpPr bwMode="auto">
          <a:xfrm>
            <a:off x="1308100" y="5373688"/>
            <a:ext cx="215900" cy="287337"/>
            <a:chOff x="824" y="3385"/>
            <a:chExt cx="136" cy="181"/>
          </a:xfrm>
        </p:grpSpPr>
        <p:sp>
          <p:nvSpPr>
            <p:cNvPr id="16411" name="WordArt 2075">
              <a:extLst>
                <a:ext uri="{FF2B5EF4-FFF2-40B4-BE49-F238E27FC236}">
                  <a16:creationId xmlns:a16="http://schemas.microsoft.com/office/drawing/2014/main" id="{7824209C-72FA-A80C-DB70-1B60C86F7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4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23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12" name="WordArt 2076">
              <a:extLst>
                <a:ext uri="{FF2B5EF4-FFF2-40B4-BE49-F238E27FC236}">
                  <a16:creationId xmlns:a16="http://schemas.microsoft.com/office/drawing/2014/main" id="{7ACCAF33-45DD-6D42-BBB9-DEE56F61E5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4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23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13" name="Group 2077">
            <a:extLst>
              <a:ext uri="{FF2B5EF4-FFF2-40B4-BE49-F238E27FC236}">
                <a16:creationId xmlns:a16="http://schemas.microsoft.com/office/drawing/2014/main" id="{9111D02D-B6C8-D2FA-9E04-6B55A8200566}"/>
              </a:ext>
            </a:extLst>
          </p:cNvPr>
          <p:cNvGrpSpPr>
            <a:grpSpLocks/>
          </p:cNvGrpSpPr>
          <p:nvPr/>
        </p:nvGrpSpPr>
        <p:grpSpPr bwMode="auto">
          <a:xfrm>
            <a:off x="1646238" y="5373688"/>
            <a:ext cx="215900" cy="287337"/>
            <a:chOff x="1037" y="3385"/>
            <a:chExt cx="136" cy="181"/>
          </a:xfrm>
        </p:grpSpPr>
        <p:sp>
          <p:nvSpPr>
            <p:cNvPr id="16414" name="WordArt 2078">
              <a:extLst>
                <a:ext uri="{FF2B5EF4-FFF2-40B4-BE49-F238E27FC236}">
                  <a16:creationId xmlns:a16="http://schemas.microsoft.com/office/drawing/2014/main" id="{2D3F5B24-7851-8D4A-1BCD-B9236EB53F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7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24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15" name="WordArt 2079">
              <a:extLst>
                <a:ext uri="{FF2B5EF4-FFF2-40B4-BE49-F238E27FC236}">
                  <a16:creationId xmlns:a16="http://schemas.microsoft.com/office/drawing/2014/main" id="{78E458A9-87CE-D85A-8E0E-ED216C0CF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7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24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16" name="Group 2080">
            <a:extLst>
              <a:ext uri="{FF2B5EF4-FFF2-40B4-BE49-F238E27FC236}">
                <a16:creationId xmlns:a16="http://schemas.microsoft.com/office/drawing/2014/main" id="{2C6AB380-C061-9E1D-7155-12C4A233D5B9}"/>
              </a:ext>
            </a:extLst>
          </p:cNvPr>
          <p:cNvGrpSpPr>
            <a:grpSpLocks/>
          </p:cNvGrpSpPr>
          <p:nvPr/>
        </p:nvGrpSpPr>
        <p:grpSpPr bwMode="auto">
          <a:xfrm>
            <a:off x="1984375" y="5373688"/>
            <a:ext cx="215900" cy="287337"/>
            <a:chOff x="1250" y="3385"/>
            <a:chExt cx="136" cy="181"/>
          </a:xfrm>
        </p:grpSpPr>
        <p:sp>
          <p:nvSpPr>
            <p:cNvPr id="16417" name="WordArt 2081">
              <a:extLst>
                <a:ext uri="{FF2B5EF4-FFF2-40B4-BE49-F238E27FC236}">
                  <a16:creationId xmlns:a16="http://schemas.microsoft.com/office/drawing/2014/main" id="{14E4FF11-4B4F-5D15-28E3-76FD3CBD30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0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25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18" name="WordArt 2082">
              <a:extLst>
                <a:ext uri="{FF2B5EF4-FFF2-40B4-BE49-F238E27FC236}">
                  <a16:creationId xmlns:a16="http://schemas.microsoft.com/office/drawing/2014/main" id="{65E50484-DCF2-B8E5-ED54-A8BD769DB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0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25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19" name="Group 2083">
            <a:extLst>
              <a:ext uri="{FF2B5EF4-FFF2-40B4-BE49-F238E27FC236}">
                <a16:creationId xmlns:a16="http://schemas.microsoft.com/office/drawing/2014/main" id="{8582A1DE-1CC2-7EE0-696F-528C777D1F43}"/>
              </a:ext>
            </a:extLst>
          </p:cNvPr>
          <p:cNvGrpSpPr>
            <a:grpSpLocks/>
          </p:cNvGrpSpPr>
          <p:nvPr/>
        </p:nvGrpSpPr>
        <p:grpSpPr bwMode="auto">
          <a:xfrm>
            <a:off x="2322513" y="5373688"/>
            <a:ext cx="215900" cy="287337"/>
            <a:chOff x="1463" y="3385"/>
            <a:chExt cx="136" cy="181"/>
          </a:xfrm>
        </p:grpSpPr>
        <p:sp>
          <p:nvSpPr>
            <p:cNvPr id="16420" name="WordArt 2084">
              <a:extLst>
                <a:ext uri="{FF2B5EF4-FFF2-40B4-BE49-F238E27FC236}">
                  <a16:creationId xmlns:a16="http://schemas.microsoft.com/office/drawing/2014/main" id="{CA94670D-F5DB-4CCE-3ED1-CBC247A124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63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26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21" name="WordArt 2085">
              <a:extLst>
                <a:ext uri="{FF2B5EF4-FFF2-40B4-BE49-F238E27FC236}">
                  <a16:creationId xmlns:a16="http://schemas.microsoft.com/office/drawing/2014/main" id="{82D94E16-4C2C-1305-E4EB-AED5BC6EA6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63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26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22" name="Group 2086">
            <a:extLst>
              <a:ext uri="{FF2B5EF4-FFF2-40B4-BE49-F238E27FC236}">
                <a16:creationId xmlns:a16="http://schemas.microsoft.com/office/drawing/2014/main" id="{058CBEE8-C69E-49F8-059C-70BA4BF2440E}"/>
              </a:ext>
            </a:extLst>
          </p:cNvPr>
          <p:cNvGrpSpPr>
            <a:grpSpLocks/>
          </p:cNvGrpSpPr>
          <p:nvPr/>
        </p:nvGrpSpPr>
        <p:grpSpPr bwMode="auto">
          <a:xfrm>
            <a:off x="2660650" y="5373688"/>
            <a:ext cx="215900" cy="287337"/>
            <a:chOff x="1676" y="3385"/>
            <a:chExt cx="136" cy="181"/>
          </a:xfrm>
        </p:grpSpPr>
        <p:sp>
          <p:nvSpPr>
            <p:cNvPr id="16423" name="WordArt 2087">
              <a:extLst>
                <a:ext uri="{FF2B5EF4-FFF2-40B4-BE49-F238E27FC236}">
                  <a16:creationId xmlns:a16="http://schemas.microsoft.com/office/drawing/2014/main" id="{3E5AFF4F-DEC1-1432-AC59-82DD5C1CC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76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27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24" name="WordArt 2088">
              <a:extLst>
                <a:ext uri="{FF2B5EF4-FFF2-40B4-BE49-F238E27FC236}">
                  <a16:creationId xmlns:a16="http://schemas.microsoft.com/office/drawing/2014/main" id="{2F95EA33-84B5-678D-1C7B-F0DABC71CE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76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27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25" name="Group 2089">
            <a:extLst>
              <a:ext uri="{FF2B5EF4-FFF2-40B4-BE49-F238E27FC236}">
                <a16:creationId xmlns:a16="http://schemas.microsoft.com/office/drawing/2014/main" id="{95C7FE1B-A498-6471-149B-0CD8112A2B27}"/>
              </a:ext>
            </a:extLst>
          </p:cNvPr>
          <p:cNvGrpSpPr>
            <a:grpSpLocks/>
          </p:cNvGrpSpPr>
          <p:nvPr/>
        </p:nvGrpSpPr>
        <p:grpSpPr bwMode="auto">
          <a:xfrm>
            <a:off x="2998788" y="5373688"/>
            <a:ext cx="215900" cy="287337"/>
            <a:chOff x="1889" y="3385"/>
            <a:chExt cx="136" cy="181"/>
          </a:xfrm>
        </p:grpSpPr>
        <p:sp>
          <p:nvSpPr>
            <p:cNvPr id="16426" name="WordArt 2090">
              <a:extLst>
                <a:ext uri="{FF2B5EF4-FFF2-40B4-BE49-F238E27FC236}">
                  <a16:creationId xmlns:a16="http://schemas.microsoft.com/office/drawing/2014/main" id="{5129E48C-0A47-9E27-6DD2-6438D4211D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89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28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27" name="WordArt 2091">
              <a:extLst>
                <a:ext uri="{FF2B5EF4-FFF2-40B4-BE49-F238E27FC236}">
                  <a16:creationId xmlns:a16="http://schemas.microsoft.com/office/drawing/2014/main" id="{ACFFEDA9-D334-C6EA-16A7-25F2146DF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89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28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28" name="Group 2092">
            <a:extLst>
              <a:ext uri="{FF2B5EF4-FFF2-40B4-BE49-F238E27FC236}">
                <a16:creationId xmlns:a16="http://schemas.microsoft.com/office/drawing/2014/main" id="{93973393-ED09-1D16-19D9-AC027A65F1BD}"/>
              </a:ext>
            </a:extLst>
          </p:cNvPr>
          <p:cNvGrpSpPr>
            <a:grpSpLocks/>
          </p:cNvGrpSpPr>
          <p:nvPr/>
        </p:nvGrpSpPr>
        <p:grpSpPr bwMode="auto">
          <a:xfrm>
            <a:off x="3336925" y="5373688"/>
            <a:ext cx="215900" cy="287337"/>
            <a:chOff x="2102" y="3385"/>
            <a:chExt cx="136" cy="181"/>
          </a:xfrm>
        </p:grpSpPr>
        <p:sp>
          <p:nvSpPr>
            <p:cNvPr id="16429" name="WordArt 2093">
              <a:extLst>
                <a:ext uri="{FF2B5EF4-FFF2-40B4-BE49-F238E27FC236}">
                  <a16:creationId xmlns:a16="http://schemas.microsoft.com/office/drawing/2014/main" id="{00970351-7403-C26F-529C-1BFF023150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2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29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30" name="WordArt 2094">
              <a:extLst>
                <a:ext uri="{FF2B5EF4-FFF2-40B4-BE49-F238E27FC236}">
                  <a16:creationId xmlns:a16="http://schemas.microsoft.com/office/drawing/2014/main" id="{212EF32F-CBD2-7DB6-7B5C-19AE01EB6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2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29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31" name="Group 2095">
            <a:extLst>
              <a:ext uri="{FF2B5EF4-FFF2-40B4-BE49-F238E27FC236}">
                <a16:creationId xmlns:a16="http://schemas.microsoft.com/office/drawing/2014/main" id="{37AA220B-3B17-BC10-556A-57EB04A3D7B6}"/>
              </a:ext>
            </a:extLst>
          </p:cNvPr>
          <p:cNvGrpSpPr>
            <a:grpSpLocks/>
          </p:cNvGrpSpPr>
          <p:nvPr/>
        </p:nvGrpSpPr>
        <p:grpSpPr bwMode="auto">
          <a:xfrm>
            <a:off x="3675063" y="5373688"/>
            <a:ext cx="215900" cy="287337"/>
            <a:chOff x="2315" y="3385"/>
            <a:chExt cx="136" cy="181"/>
          </a:xfrm>
        </p:grpSpPr>
        <p:sp>
          <p:nvSpPr>
            <p:cNvPr id="16432" name="WordArt 2096">
              <a:extLst>
                <a:ext uri="{FF2B5EF4-FFF2-40B4-BE49-F238E27FC236}">
                  <a16:creationId xmlns:a16="http://schemas.microsoft.com/office/drawing/2014/main" id="{E4209FA9-08D8-AA94-CD56-9723077E06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30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33" name="WordArt 2097">
              <a:extLst>
                <a:ext uri="{FF2B5EF4-FFF2-40B4-BE49-F238E27FC236}">
                  <a16:creationId xmlns:a16="http://schemas.microsoft.com/office/drawing/2014/main" id="{927C77CD-5C79-E91F-BF6A-2E936A9EC0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30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34" name="Group 2098">
            <a:extLst>
              <a:ext uri="{FF2B5EF4-FFF2-40B4-BE49-F238E27FC236}">
                <a16:creationId xmlns:a16="http://schemas.microsoft.com/office/drawing/2014/main" id="{727FBDDF-D7F6-341E-22D1-8A0F86C300CE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5805488"/>
            <a:ext cx="215900" cy="287337"/>
            <a:chOff x="399" y="3657"/>
            <a:chExt cx="136" cy="181"/>
          </a:xfrm>
        </p:grpSpPr>
        <p:sp>
          <p:nvSpPr>
            <p:cNvPr id="16435" name="WordArt 2099">
              <a:extLst>
                <a:ext uri="{FF2B5EF4-FFF2-40B4-BE49-F238E27FC236}">
                  <a16:creationId xmlns:a16="http://schemas.microsoft.com/office/drawing/2014/main" id="{E1E096DA-2E53-118D-A7B7-37C452DB9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657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31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6436" name="WordArt 2100">
              <a:extLst>
                <a:ext uri="{FF2B5EF4-FFF2-40B4-BE49-F238E27FC236}">
                  <a16:creationId xmlns:a16="http://schemas.microsoft.com/office/drawing/2014/main" id="{BF24C700-1CFE-30FA-9AA4-F82321612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9" y="3657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31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6437" name="Group 2101">
            <a:extLst>
              <a:ext uri="{FF2B5EF4-FFF2-40B4-BE49-F238E27FC236}">
                <a16:creationId xmlns:a16="http://schemas.microsoft.com/office/drawing/2014/main" id="{03B8203B-5C48-FFF8-8EB4-951BDABDF5F7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068638"/>
            <a:ext cx="142875" cy="144462"/>
            <a:chOff x="2894" y="2750"/>
            <a:chExt cx="136" cy="181"/>
          </a:xfrm>
        </p:grpSpPr>
        <p:sp>
          <p:nvSpPr>
            <p:cNvPr id="16438" name="WordArt 2102">
              <a:extLst>
                <a:ext uri="{FF2B5EF4-FFF2-40B4-BE49-F238E27FC236}">
                  <a16:creationId xmlns:a16="http://schemas.microsoft.com/office/drawing/2014/main" id="{657D8DF5-0CF1-4AB4-B162-464AC060BC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4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</a:p>
          </p:txBody>
        </p:sp>
        <p:sp>
          <p:nvSpPr>
            <p:cNvPr id="16439" name="WordArt 2103">
              <a:extLst>
                <a:ext uri="{FF2B5EF4-FFF2-40B4-BE49-F238E27FC236}">
                  <a16:creationId xmlns:a16="http://schemas.microsoft.com/office/drawing/2014/main" id="{96E06758-020E-7139-75BA-742B80B62F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4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16440" name="Group 2104">
            <a:extLst>
              <a:ext uri="{FF2B5EF4-FFF2-40B4-BE49-F238E27FC236}">
                <a16:creationId xmlns:a16="http://schemas.microsoft.com/office/drawing/2014/main" id="{615EC82F-7286-CDCC-FBB5-173E9E518603}"/>
              </a:ext>
            </a:extLst>
          </p:cNvPr>
          <p:cNvGrpSpPr>
            <a:grpSpLocks/>
          </p:cNvGrpSpPr>
          <p:nvPr/>
        </p:nvGrpSpPr>
        <p:grpSpPr bwMode="auto">
          <a:xfrm>
            <a:off x="1039813" y="3068638"/>
            <a:ext cx="142875" cy="144462"/>
            <a:chOff x="3151" y="2750"/>
            <a:chExt cx="136" cy="181"/>
          </a:xfrm>
        </p:grpSpPr>
        <p:sp>
          <p:nvSpPr>
            <p:cNvPr id="16441" name="WordArt 2105">
              <a:extLst>
                <a:ext uri="{FF2B5EF4-FFF2-40B4-BE49-F238E27FC236}">
                  <a16:creationId xmlns:a16="http://schemas.microsoft.com/office/drawing/2014/main" id="{077B982B-BD11-FDD4-1480-D7435391EC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51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火</a:t>
              </a:r>
            </a:p>
          </p:txBody>
        </p:sp>
        <p:sp>
          <p:nvSpPr>
            <p:cNvPr id="16442" name="WordArt 2106">
              <a:extLst>
                <a:ext uri="{FF2B5EF4-FFF2-40B4-BE49-F238E27FC236}">
                  <a16:creationId xmlns:a16="http://schemas.microsoft.com/office/drawing/2014/main" id="{7E99E967-85A4-E43A-A8E1-2E0ECA2D76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51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火</a:t>
              </a:r>
            </a:p>
          </p:txBody>
        </p:sp>
      </p:grpSp>
      <p:grpSp>
        <p:nvGrpSpPr>
          <p:cNvPr id="16443" name="Group 2107">
            <a:extLst>
              <a:ext uri="{FF2B5EF4-FFF2-40B4-BE49-F238E27FC236}">
                <a16:creationId xmlns:a16="http://schemas.microsoft.com/office/drawing/2014/main" id="{DDF60DA6-B9EC-18AE-649C-A224A473E666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3068638"/>
            <a:ext cx="142875" cy="144462"/>
            <a:chOff x="3408" y="2750"/>
            <a:chExt cx="136" cy="181"/>
          </a:xfrm>
        </p:grpSpPr>
        <p:sp>
          <p:nvSpPr>
            <p:cNvPr id="16444" name="WordArt 2108">
              <a:extLst>
                <a:ext uri="{FF2B5EF4-FFF2-40B4-BE49-F238E27FC236}">
                  <a16:creationId xmlns:a16="http://schemas.microsoft.com/office/drawing/2014/main" id="{121CA8DF-496F-1530-DF2F-64A7B73FC3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8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水</a:t>
              </a:r>
            </a:p>
          </p:txBody>
        </p:sp>
        <p:sp>
          <p:nvSpPr>
            <p:cNvPr id="16445" name="WordArt 2109">
              <a:extLst>
                <a:ext uri="{FF2B5EF4-FFF2-40B4-BE49-F238E27FC236}">
                  <a16:creationId xmlns:a16="http://schemas.microsoft.com/office/drawing/2014/main" id="{0B35E902-A4A3-55A7-BF11-F1E0EE4A2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08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</a:t>
              </a:r>
            </a:p>
          </p:txBody>
        </p:sp>
      </p:grpSp>
      <p:grpSp>
        <p:nvGrpSpPr>
          <p:cNvPr id="16446" name="Group 2110">
            <a:extLst>
              <a:ext uri="{FF2B5EF4-FFF2-40B4-BE49-F238E27FC236}">
                <a16:creationId xmlns:a16="http://schemas.microsoft.com/office/drawing/2014/main" id="{49606160-0BE0-2E41-C57D-1D6CFD9447B1}"/>
              </a:ext>
            </a:extLst>
          </p:cNvPr>
          <p:cNvGrpSpPr>
            <a:grpSpLocks/>
          </p:cNvGrpSpPr>
          <p:nvPr/>
        </p:nvGrpSpPr>
        <p:grpSpPr bwMode="auto">
          <a:xfrm>
            <a:off x="1855788" y="3068638"/>
            <a:ext cx="142875" cy="144462"/>
            <a:chOff x="3665" y="2750"/>
            <a:chExt cx="136" cy="181"/>
          </a:xfrm>
        </p:grpSpPr>
        <p:sp>
          <p:nvSpPr>
            <p:cNvPr id="16447" name="WordArt 2111">
              <a:extLst>
                <a:ext uri="{FF2B5EF4-FFF2-40B4-BE49-F238E27FC236}">
                  <a16:creationId xmlns:a16="http://schemas.microsoft.com/office/drawing/2014/main" id="{4D98DDC3-3202-0024-C81A-5CC5FDFD7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5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木</a:t>
              </a:r>
            </a:p>
          </p:txBody>
        </p:sp>
        <p:sp>
          <p:nvSpPr>
            <p:cNvPr id="16448" name="WordArt 2112">
              <a:extLst>
                <a:ext uri="{FF2B5EF4-FFF2-40B4-BE49-F238E27FC236}">
                  <a16:creationId xmlns:a16="http://schemas.microsoft.com/office/drawing/2014/main" id="{B088964D-BE4A-6C57-4147-CFED391F9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5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</a:t>
              </a:r>
            </a:p>
          </p:txBody>
        </p:sp>
      </p:grpSp>
      <p:grpSp>
        <p:nvGrpSpPr>
          <p:cNvPr id="16449" name="Group 2113">
            <a:extLst>
              <a:ext uri="{FF2B5EF4-FFF2-40B4-BE49-F238E27FC236}">
                <a16:creationId xmlns:a16="http://schemas.microsoft.com/office/drawing/2014/main" id="{55D21F1A-ED50-CFD9-E8EF-B115852B04A4}"/>
              </a:ext>
            </a:extLst>
          </p:cNvPr>
          <p:cNvGrpSpPr>
            <a:grpSpLocks/>
          </p:cNvGrpSpPr>
          <p:nvPr/>
        </p:nvGrpSpPr>
        <p:grpSpPr bwMode="auto">
          <a:xfrm>
            <a:off x="2263775" y="3068638"/>
            <a:ext cx="142875" cy="144462"/>
            <a:chOff x="3922" y="2750"/>
            <a:chExt cx="136" cy="181"/>
          </a:xfrm>
        </p:grpSpPr>
        <p:sp>
          <p:nvSpPr>
            <p:cNvPr id="16450" name="WordArt 2114">
              <a:extLst>
                <a:ext uri="{FF2B5EF4-FFF2-40B4-BE49-F238E27FC236}">
                  <a16:creationId xmlns:a16="http://schemas.microsoft.com/office/drawing/2014/main" id="{CC800174-6226-B12F-0872-85BC14303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金</a:t>
              </a:r>
            </a:p>
          </p:txBody>
        </p:sp>
        <p:sp>
          <p:nvSpPr>
            <p:cNvPr id="16451" name="WordArt 2115">
              <a:extLst>
                <a:ext uri="{FF2B5EF4-FFF2-40B4-BE49-F238E27FC236}">
                  <a16:creationId xmlns:a16="http://schemas.microsoft.com/office/drawing/2014/main" id="{05750BAA-2C57-0C67-40AC-AD9568E62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16452" name="Group 2116">
            <a:extLst>
              <a:ext uri="{FF2B5EF4-FFF2-40B4-BE49-F238E27FC236}">
                <a16:creationId xmlns:a16="http://schemas.microsoft.com/office/drawing/2014/main" id="{2958EB08-CC87-7BBD-4608-20EAE696249D}"/>
              </a:ext>
            </a:extLst>
          </p:cNvPr>
          <p:cNvGrpSpPr>
            <a:grpSpLocks/>
          </p:cNvGrpSpPr>
          <p:nvPr/>
        </p:nvGrpSpPr>
        <p:grpSpPr bwMode="auto">
          <a:xfrm>
            <a:off x="2671763" y="3068638"/>
            <a:ext cx="142875" cy="144462"/>
            <a:chOff x="4179" y="2750"/>
            <a:chExt cx="136" cy="181"/>
          </a:xfrm>
        </p:grpSpPr>
        <p:sp>
          <p:nvSpPr>
            <p:cNvPr id="16453" name="WordArt 2117">
              <a:extLst>
                <a:ext uri="{FF2B5EF4-FFF2-40B4-BE49-F238E27FC236}">
                  <a16:creationId xmlns:a16="http://schemas.microsoft.com/office/drawing/2014/main" id="{9ED6AE2D-B491-BCF8-A125-CE974636A3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土</a:t>
              </a:r>
            </a:p>
          </p:txBody>
        </p:sp>
        <p:sp>
          <p:nvSpPr>
            <p:cNvPr id="16454" name="WordArt 2118">
              <a:extLst>
                <a:ext uri="{FF2B5EF4-FFF2-40B4-BE49-F238E27FC236}">
                  <a16:creationId xmlns:a16="http://schemas.microsoft.com/office/drawing/2014/main" id="{4FBA91F7-8E68-5FBF-320C-ED812BD043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</a:t>
              </a:r>
            </a:p>
          </p:txBody>
        </p:sp>
      </p:grpSp>
      <p:grpSp>
        <p:nvGrpSpPr>
          <p:cNvPr id="16455" name="Group 2119">
            <a:extLst>
              <a:ext uri="{FF2B5EF4-FFF2-40B4-BE49-F238E27FC236}">
                <a16:creationId xmlns:a16="http://schemas.microsoft.com/office/drawing/2014/main" id="{5D6E7CB2-D607-99A5-E3B7-759698FFBCAB}"/>
              </a:ext>
            </a:extLst>
          </p:cNvPr>
          <p:cNvGrpSpPr>
            <a:grpSpLocks/>
          </p:cNvGrpSpPr>
          <p:nvPr/>
        </p:nvGrpSpPr>
        <p:grpSpPr bwMode="auto">
          <a:xfrm>
            <a:off x="3079750" y="3068638"/>
            <a:ext cx="142875" cy="144462"/>
            <a:chOff x="4436" y="2750"/>
            <a:chExt cx="136" cy="181"/>
          </a:xfrm>
        </p:grpSpPr>
        <p:sp>
          <p:nvSpPr>
            <p:cNvPr id="16456" name="WordArt 2120">
              <a:extLst>
                <a:ext uri="{FF2B5EF4-FFF2-40B4-BE49-F238E27FC236}">
                  <a16:creationId xmlns:a16="http://schemas.microsoft.com/office/drawing/2014/main" id="{3823C9F6-4239-4747-4F64-436C4762F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6" y="2750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</a:p>
          </p:txBody>
        </p:sp>
        <p:sp>
          <p:nvSpPr>
            <p:cNvPr id="16457" name="WordArt 2121">
              <a:extLst>
                <a:ext uri="{FF2B5EF4-FFF2-40B4-BE49-F238E27FC236}">
                  <a16:creationId xmlns:a16="http://schemas.microsoft.com/office/drawing/2014/main" id="{59EBF247-D534-F6B9-4039-FC156B5CD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6" y="2750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</a:p>
          </p:txBody>
        </p:sp>
      </p:grpSp>
      <p:grpSp>
        <p:nvGrpSpPr>
          <p:cNvPr id="16458" name="Group 2122">
            <a:extLst>
              <a:ext uri="{FF2B5EF4-FFF2-40B4-BE49-F238E27FC236}">
                <a16:creationId xmlns:a16="http://schemas.microsoft.com/office/drawing/2014/main" id="{118EBCF6-3511-7FF2-48B1-E2E4ABDD68E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716338"/>
            <a:ext cx="285750" cy="144462"/>
            <a:chOff x="2894" y="3158"/>
            <a:chExt cx="272" cy="181"/>
          </a:xfrm>
        </p:grpSpPr>
        <p:sp>
          <p:nvSpPr>
            <p:cNvPr id="16459" name="WordArt 2123">
              <a:extLst>
                <a:ext uri="{FF2B5EF4-FFF2-40B4-BE49-F238E27FC236}">
                  <a16:creationId xmlns:a16="http://schemas.microsoft.com/office/drawing/2014/main" id="{216221D6-02F6-AD03-56CD-9A0331610E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4" y="3158"/>
              <a:ext cx="272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毎日</a:t>
              </a:r>
            </a:p>
          </p:txBody>
        </p:sp>
        <p:sp>
          <p:nvSpPr>
            <p:cNvPr id="16460" name="WordArt 2124">
              <a:extLst>
                <a:ext uri="{FF2B5EF4-FFF2-40B4-BE49-F238E27FC236}">
                  <a16:creationId xmlns:a16="http://schemas.microsoft.com/office/drawing/2014/main" id="{E78C9CE1-E929-C193-6DD3-D6322F8E9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4" y="3158"/>
              <a:ext cx="27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毎日</a:t>
              </a:r>
            </a:p>
          </p:txBody>
        </p:sp>
      </p:grpSp>
      <p:grpSp>
        <p:nvGrpSpPr>
          <p:cNvPr id="16461" name="Group 2125">
            <a:extLst>
              <a:ext uri="{FF2B5EF4-FFF2-40B4-BE49-F238E27FC236}">
                <a16:creationId xmlns:a16="http://schemas.microsoft.com/office/drawing/2014/main" id="{30FF3694-4E12-20A8-5104-640E3A54AB98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3716338"/>
            <a:ext cx="285750" cy="144462"/>
            <a:chOff x="3257" y="3158"/>
            <a:chExt cx="272" cy="181"/>
          </a:xfrm>
        </p:grpSpPr>
        <p:sp>
          <p:nvSpPr>
            <p:cNvPr id="16462" name="WordArt 2126">
              <a:extLst>
                <a:ext uri="{FF2B5EF4-FFF2-40B4-BE49-F238E27FC236}">
                  <a16:creationId xmlns:a16="http://schemas.microsoft.com/office/drawing/2014/main" id="{DF5A2C71-7C3C-977D-15A5-AF785D383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57" y="3158"/>
              <a:ext cx="272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毎週</a:t>
              </a:r>
            </a:p>
          </p:txBody>
        </p:sp>
        <p:sp>
          <p:nvSpPr>
            <p:cNvPr id="16463" name="WordArt 2127">
              <a:extLst>
                <a:ext uri="{FF2B5EF4-FFF2-40B4-BE49-F238E27FC236}">
                  <a16:creationId xmlns:a16="http://schemas.microsoft.com/office/drawing/2014/main" id="{1D35B5B5-CE04-59C9-8E11-970C835A58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57" y="3158"/>
              <a:ext cx="27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毎週</a:t>
              </a:r>
            </a:p>
          </p:txBody>
        </p:sp>
      </p:grpSp>
      <p:grpSp>
        <p:nvGrpSpPr>
          <p:cNvPr id="16464" name="Group 2128">
            <a:extLst>
              <a:ext uri="{FF2B5EF4-FFF2-40B4-BE49-F238E27FC236}">
                <a16:creationId xmlns:a16="http://schemas.microsoft.com/office/drawing/2014/main" id="{22058216-212A-1CF9-32AB-0F8A8265646E}"/>
              </a:ext>
            </a:extLst>
          </p:cNvPr>
          <p:cNvGrpSpPr>
            <a:grpSpLocks/>
          </p:cNvGrpSpPr>
          <p:nvPr/>
        </p:nvGrpSpPr>
        <p:grpSpPr bwMode="auto">
          <a:xfrm>
            <a:off x="1784350" y="3716338"/>
            <a:ext cx="285750" cy="144462"/>
            <a:chOff x="3620" y="3158"/>
            <a:chExt cx="272" cy="181"/>
          </a:xfrm>
        </p:grpSpPr>
        <p:sp>
          <p:nvSpPr>
            <p:cNvPr id="16465" name="WordArt 2129">
              <a:extLst>
                <a:ext uri="{FF2B5EF4-FFF2-40B4-BE49-F238E27FC236}">
                  <a16:creationId xmlns:a16="http://schemas.microsoft.com/office/drawing/2014/main" id="{68948B7D-32D9-7F49-2480-FFA3AC872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20" y="3158"/>
              <a:ext cx="272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毎月</a:t>
              </a:r>
            </a:p>
          </p:txBody>
        </p:sp>
        <p:sp>
          <p:nvSpPr>
            <p:cNvPr id="16466" name="WordArt 2130">
              <a:extLst>
                <a:ext uri="{FF2B5EF4-FFF2-40B4-BE49-F238E27FC236}">
                  <a16:creationId xmlns:a16="http://schemas.microsoft.com/office/drawing/2014/main" id="{A3987FF5-EB62-0F46-A606-82F7F7B14C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20" y="3158"/>
              <a:ext cx="272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毎月</a:t>
              </a:r>
            </a:p>
          </p:txBody>
        </p:sp>
      </p:grpSp>
      <p:grpSp>
        <p:nvGrpSpPr>
          <p:cNvPr id="16467" name="Group 2131">
            <a:extLst>
              <a:ext uri="{FF2B5EF4-FFF2-40B4-BE49-F238E27FC236}">
                <a16:creationId xmlns:a16="http://schemas.microsoft.com/office/drawing/2014/main" id="{0368F8C9-A84D-88E9-1128-A0FBCEB9C18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068638"/>
            <a:ext cx="692150" cy="292100"/>
            <a:chOff x="262" y="525"/>
            <a:chExt cx="436" cy="184"/>
          </a:xfrm>
        </p:grpSpPr>
        <p:sp>
          <p:nvSpPr>
            <p:cNvPr id="16468" name="AutoShape 2132">
              <a:extLst>
                <a:ext uri="{FF2B5EF4-FFF2-40B4-BE49-F238E27FC236}">
                  <a16:creationId xmlns:a16="http://schemas.microsoft.com/office/drawing/2014/main" id="{0DBB906B-6106-B322-A74A-F3A1B00A3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9" name="AutoShape 2133">
              <a:extLst>
                <a:ext uri="{FF2B5EF4-FFF2-40B4-BE49-F238E27FC236}">
                  <a16:creationId xmlns:a16="http://schemas.microsoft.com/office/drawing/2014/main" id="{54DD5372-9390-F74E-4AC7-A822B5D6F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STEP1</a:t>
              </a:r>
            </a:p>
          </p:txBody>
        </p:sp>
      </p:grpSp>
      <p:grpSp>
        <p:nvGrpSpPr>
          <p:cNvPr id="16470" name="Group 2134">
            <a:extLst>
              <a:ext uri="{FF2B5EF4-FFF2-40B4-BE49-F238E27FC236}">
                <a16:creationId xmlns:a16="http://schemas.microsoft.com/office/drawing/2014/main" id="{AE1A2880-DBC7-4433-6526-564D36AF130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427413"/>
            <a:ext cx="692150" cy="292100"/>
            <a:chOff x="262" y="525"/>
            <a:chExt cx="436" cy="184"/>
          </a:xfrm>
        </p:grpSpPr>
        <p:sp>
          <p:nvSpPr>
            <p:cNvPr id="16471" name="AutoShape 2135">
              <a:extLst>
                <a:ext uri="{FF2B5EF4-FFF2-40B4-BE49-F238E27FC236}">
                  <a16:creationId xmlns:a16="http://schemas.microsoft.com/office/drawing/2014/main" id="{5BF0F855-4AF7-6827-8955-9A4066686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2" name="AutoShape 2136">
              <a:extLst>
                <a:ext uri="{FF2B5EF4-FFF2-40B4-BE49-F238E27FC236}">
                  <a16:creationId xmlns:a16="http://schemas.microsoft.com/office/drawing/2014/main" id="{3C841B57-7B1C-744F-6029-E0443080E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STEP2</a:t>
              </a:r>
            </a:p>
          </p:txBody>
        </p:sp>
      </p:grpSp>
      <p:grpSp>
        <p:nvGrpSpPr>
          <p:cNvPr id="16473" name="Group 2137">
            <a:extLst>
              <a:ext uri="{FF2B5EF4-FFF2-40B4-BE49-F238E27FC236}">
                <a16:creationId xmlns:a16="http://schemas.microsoft.com/office/drawing/2014/main" id="{4589010D-A928-1191-E4AC-B29D3A0BA46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792538"/>
            <a:ext cx="692150" cy="292100"/>
            <a:chOff x="262" y="525"/>
            <a:chExt cx="436" cy="184"/>
          </a:xfrm>
        </p:grpSpPr>
        <p:sp>
          <p:nvSpPr>
            <p:cNvPr id="16474" name="AutoShape 2138">
              <a:extLst>
                <a:ext uri="{FF2B5EF4-FFF2-40B4-BE49-F238E27FC236}">
                  <a16:creationId xmlns:a16="http://schemas.microsoft.com/office/drawing/2014/main" id="{46627293-7762-9A04-8715-7C286611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5" name="AutoShape 2139">
              <a:extLst>
                <a:ext uri="{FF2B5EF4-FFF2-40B4-BE49-F238E27FC236}">
                  <a16:creationId xmlns:a16="http://schemas.microsoft.com/office/drawing/2014/main" id="{AACDDD4B-6D8C-3936-2874-12F3E45A6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STEP3</a:t>
              </a:r>
            </a:p>
          </p:txBody>
        </p:sp>
      </p:grpSp>
      <p:grpSp>
        <p:nvGrpSpPr>
          <p:cNvPr id="16476" name="Group 2140">
            <a:extLst>
              <a:ext uri="{FF2B5EF4-FFF2-40B4-BE49-F238E27FC236}">
                <a16:creationId xmlns:a16="http://schemas.microsoft.com/office/drawing/2014/main" id="{349040DC-DA80-EA0E-C183-A2FA508C123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151313"/>
            <a:ext cx="692150" cy="292100"/>
            <a:chOff x="262" y="525"/>
            <a:chExt cx="436" cy="184"/>
          </a:xfrm>
        </p:grpSpPr>
        <p:sp>
          <p:nvSpPr>
            <p:cNvPr id="16477" name="AutoShape 2141">
              <a:extLst>
                <a:ext uri="{FF2B5EF4-FFF2-40B4-BE49-F238E27FC236}">
                  <a16:creationId xmlns:a16="http://schemas.microsoft.com/office/drawing/2014/main" id="{C8410312-E05F-FB7C-478A-A9575412E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8" name="AutoShape 2142">
              <a:extLst>
                <a:ext uri="{FF2B5EF4-FFF2-40B4-BE49-F238E27FC236}">
                  <a16:creationId xmlns:a16="http://schemas.microsoft.com/office/drawing/2014/main" id="{E32E96E6-390B-0BF0-7012-CC05C8BC9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STEP4</a:t>
              </a:r>
            </a:p>
          </p:txBody>
        </p:sp>
      </p:grpSp>
      <p:grpSp>
        <p:nvGrpSpPr>
          <p:cNvPr id="16479" name="Group 2143">
            <a:extLst>
              <a:ext uri="{FF2B5EF4-FFF2-40B4-BE49-F238E27FC236}">
                <a16:creationId xmlns:a16="http://schemas.microsoft.com/office/drawing/2014/main" id="{C9C084AE-0A49-74F5-DED5-299A5E48D1F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511675"/>
            <a:ext cx="692150" cy="292100"/>
            <a:chOff x="262" y="525"/>
            <a:chExt cx="436" cy="184"/>
          </a:xfrm>
        </p:grpSpPr>
        <p:sp>
          <p:nvSpPr>
            <p:cNvPr id="16480" name="AutoShape 2144">
              <a:extLst>
                <a:ext uri="{FF2B5EF4-FFF2-40B4-BE49-F238E27FC236}">
                  <a16:creationId xmlns:a16="http://schemas.microsoft.com/office/drawing/2014/main" id="{9B42E440-36E3-4791-0A57-499431876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1" name="AutoShape 2145">
              <a:extLst>
                <a:ext uri="{FF2B5EF4-FFF2-40B4-BE49-F238E27FC236}">
                  <a16:creationId xmlns:a16="http://schemas.microsoft.com/office/drawing/2014/main" id="{E63F17C2-5439-C159-4404-91869B0BC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STEP5</a:t>
              </a:r>
            </a:p>
          </p:txBody>
        </p:sp>
      </p:grpSp>
      <p:grpSp>
        <p:nvGrpSpPr>
          <p:cNvPr id="16482" name="Group 2146">
            <a:extLst>
              <a:ext uri="{FF2B5EF4-FFF2-40B4-BE49-F238E27FC236}">
                <a16:creationId xmlns:a16="http://schemas.microsoft.com/office/drawing/2014/main" id="{03D3293D-4F54-8714-AFFF-0EF419A52E1F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3071813"/>
            <a:ext cx="692150" cy="292100"/>
            <a:chOff x="262" y="525"/>
            <a:chExt cx="436" cy="184"/>
          </a:xfrm>
        </p:grpSpPr>
        <p:sp>
          <p:nvSpPr>
            <p:cNvPr id="16483" name="AutoShape 2147">
              <a:extLst>
                <a:ext uri="{FF2B5EF4-FFF2-40B4-BE49-F238E27FC236}">
                  <a16:creationId xmlns:a16="http://schemas.microsoft.com/office/drawing/2014/main" id="{705560F1-F984-8486-9F5F-1C830BDB2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4" name="AutoShape 2148">
              <a:extLst>
                <a:ext uri="{FF2B5EF4-FFF2-40B4-BE49-F238E27FC236}">
                  <a16:creationId xmlns:a16="http://schemas.microsoft.com/office/drawing/2014/main" id="{4E6936CD-8CF6-2C1B-EE06-EF64BA5DF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STEP1</a:t>
              </a:r>
            </a:p>
          </p:txBody>
        </p:sp>
      </p:grpSp>
      <p:grpSp>
        <p:nvGrpSpPr>
          <p:cNvPr id="16485" name="Group 2149">
            <a:extLst>
              <a:ext uri="{FF2B5EF4-FFF2-40B4-BE49-F238E27FC236}">
                <a16:creationId xmlns:a16="http://schemas.microsoft.com/office/drawing/2014/main" id="{D098C1B2-D507-200A-93A6-3071174E4211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3427413"/>
            <a:ext cx="692150" cy="292100"/>
            <a:chOff x="262" y="525"/>
            <a:chExt cx="436" cy="184"/>
          </a:xfrm>
        </p:grpSpPr>
        <p:sp>
          <p:nvSpPr>
            <p:cNvPr id="16486" name="AutoShape 2150">
              <a:extLst>
                <a:ext uri="{FF2B5EF4-FFF2-40B4-BE49-F238E27FC236}">
                  <a16:creationId xmlns:a16="http://schemas.microsoft.com/office/drawing/2014/main" id="{B27DB32B-C434-6C40-3AFF-7F4CD572E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7" name="AutoShape 2151">
              <a:extLst>
                <a:ext uri="{FF2B5EF4-FFF2-40B4-BE49-F238E27FC236}">
                  <a16:creationId xmlns:a16="http://schemas.microsoft.com/office/drawing/2014/main" id="{515CA829-2FE1-969A-48ED-A0B987DF8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STEP2</a:t>
              </a:r>
            </a:p>
          </p:txBody>
        </p:sp>
      </p:grpSp>
      <p:grpSp>
        <p:nvGrpSpPr>
          <p:cNvPr id="16488" name="Group 2152">
            <a:extLst>
              <a:ext uri="{FF2B5EF4-FFF2-40B4-BE49-F238E27FC236}">
                <a16:creationId xmlns:a16="http://schemas.microsoft.com/office/drawing/2014/main" id="{3FB62860-9DE1-EA97-3CA6-9D88100A8550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3787775"/>
            <a:ext cx="692150" cy="292100"/>
            <a:chOff x="262" y="525"/>
            <a:chExt cx="436" cy="184"/>
          </a:xfrm>
        </p:grpSpPr>
        <p:sp>
          <p:nvSpPr>
            <p:cNvPr id="16489" name="AutoShape 2153">
              <a:extLst>
                <a:ext uri="{FF2B5EF4-FFF2-40B4-BE49-F238E27FC236}">
                  <a16:creationId xmlns:a16="http://schemas.microsoft.com/office/drawing/2014/main" id="{69109CEE-5CFB-CC01-734B-4C791A95C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0" name="AutoShape 2154">
              <a:extLst>
                <a:ext uri="{FF2B5EF4-FFF2-40B4-BE49-F238E27FC236}">
                  <a16:creationId xmlns:a16="http://schemas.microsoft.com/office/drawing/2014/main" id="{89572ABC-924E-88FB-A343-692448146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STEP3</a:t>
              </a:r>
            </a:p>
          </p:txBody>
        </p:sp>
      </p:grpSp>
      <p:grpSp>
        <p:nvGrpSpPr>
          <p:cNvPr id="16491" name="Group 2155">
            <a:extLst>
              <a:ext uri="{FF2B5EF4-FFF2-40B4-BE49-F238E27FC236}">
                <a16:creationId xmlns:a16="http://schemas.microsoft.com/office/drawing/2014/main" id="{AEB6650E-2716-AA38-9362-1B83F22E74B5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4148138"/>
            <a:ext cx="692150" cy="292100"/>
            <a:chOff x="262" y="525"/>
            <a:chExt cx="436" cy="184"/>
          </a:xfrm>
        </p:grpSpPr>
        <p:sp>
          <p:nvSpPr>
            <p:cNvPr id="16492" name="AutoShape 2156">
              <a:extLst>
                <a:ext uri="{FF2B5EF4-FFF2-40B4-BE49-F238E27FC236}">
                  <a16:creationId xmlns:a16="http://schemas.microsoft.com/office/drawing/2014/main" id="{2375B70B-2C58-939D-80CB-BBB3FA489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3" name="AutoShape 2157">
              <a:extLst>
                <a:ext uri="{FF2B5EF4-FFF2-40B4-BE49-F238E27FC236}">
                  <a16:creationId xmlns:a16="http://schemas.microsoft.com/office/drawing/2014/main" id="{C882B55E-0230-8876-3C40-7E25D9ECD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STEP4</a:t>
              </a:r>
            </a:p>
          </p:txBody>
        </p:sp>
      </p:grpSp>
      <p:grpSp>
        <p:nvGrpSpPr>
          <p:cNvPr id="16494" name="Group 2158">
            <a:extLst>
              <a:ext uri="{FF2B5EF4-FFF2-40B4-BE49-F238E27FC236}">
                <a16:creationId xmlns:a16="http://schemas.microsoft.com/office/drawing/2014/main" id="{B430DA93-5200-13CE-6767-5BEB02DBC487}"/>
              </a:ext>
            </a:extLst>
          </p:cNvPr>
          <p:cNvGrpSpPr>
            <a:grpSpLocks/>
          </p:cNvGrpSpPr>
          <p:nvPr/>
        </p:nvGrpSpPr>
        <p:grpSpPr bwMode="auto">
          <a:xfrm>
            <a:off x="4910138" y="4508500"/>
            <a:ext cx="692150" cy="292100"/>
            <a:chOff x="262" y="525"/>
            <a:chExt cx="436" cy="184"/>
          </a:xfrm>
        </p:grpSpPr>
        <p:sp>
          <p:nvSpPr>
            <p:cNvPr id="16495" name="AutoShape 2159">
              <a:extLst>
                <a:ext uri="{FF2B5EF4-FFF2-40B4-BE49-F238E27FC236}">
                  <a16:creationId xmlns:a16="http://schemas.microsoft.com/office/drawing/2014/main" id="{A98C4199-D823-135B-CFAB-465090D39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6" name="AutoShape 2160">
              <a:extLst>
                <a:ext uri="{FF2B5EF4-FFF2-40B4-BE49-F238E27FC236}">
                  <a16:creationId xmlns:a16="http://schemas.microsoft.com/office/drawing/2014/main" id="{0FE2B8BB-F8DE-E15D-ECBE-6A3CDA0FD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STEP5</a:t>
              </a:r>
            </a:p>
          </p:txBody>
        </p:sp>
      </p:grpSp>
      <p:sp>
        <p:nvSpPr>
          <p:cNvPr id="16497" name="Line 2161">
            <a:extLst>
              <a:ext uri="{FF2B5EF4-FFF2-40B4-BE49-F238E27FC236}">
                <a16:creationId xmlns:a16="http://schemas.microsoft.com/office/drawing/2014/main" id="{2360F89E-44C9-F024-6A25-C98D599ACF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3141663"/>
            <a:ext cx="1728788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98" name="Line 2162">
            <a:extLst>
              <a:ext uri="{FF2B5EF4-FFF2-40B4-BE49-F238E27FC236}">
                <a16:creationId xmlns:a16="http://schemas.microsoft.com/office/drawing/2014/main" id="{C75D410B-7A14-7712-FBAF-709D8167EE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3429000"/>
            <a:ext cx="1728788" cy="0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99" name="Line 2163">
            <a:extLst>
              <a:ext uri="{FF2B5EF4-FFF2-40B4-BE49-F238E27FC236}">
                <a16:creationId xmlns:a16="http://schemas.microsoft.com/office/drawing/2014/main" id="{F47CE28B-51BF-4ED7-4F2A-A490DCDAD3C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3717925"/>
            <a:ext cx="1728788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0" name="Line 2164">
            <a:extLst>
              <a:ext uri="{FF2B5EF4-FFF2-40B4-BE49-F238E27FC236}">
                <a16:creationId xmlns:a16="http://schemas.microsoft.com/office/drawing/2014/main" id="{3BCCFD2A-4560-2715-9987-AB7834B9080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4005263"/>
            <a:ext cx="1728788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1" name="Line 2165">
            <a:extLst>
              <a:ext uri="{FF2B5EF4-FFF2-40B4-BE49-F238E27FC236}">
                <a16:creationId xmlns:a16="http://schemas.microsoft.com/office/drawing/2014/main" id="{DE9FB14C-52FF-3311-F545-B9A4AF163C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4294188"/>
            <a:ext cx="1728788" cy="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2" name="Line 2166">
            <a:extLst>
              <a:ext uri="{FF2B5EF4-FFF2-40B4-BE49-F238E27FC236}">
                <a16:creationId xmlns:a16="http://schemas.microsoft.com/office/drawing/2014/main" id="{93889AD8-13BA-ABA0-947C-3C9A55CD2DD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2725" y="3141663"/>
            <a:ext cx="1728788" cy="1587"/>
          </a:xfrm>
          <a:prstGeom prst="line">
            <a:avLst/>
          </a:prstGeom>
          <a:noFill/>
          <a:ln w="38100" cap="rnd">
            <a:solidFill>
              <a:srgbClr val="FF6600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3" name="Line 2167">
            <a:extLst>
              <a:ext uri="{FF2B5EF4-FFF2-40B4-BE49-F238E27FC236}">
                <a16:creationId xmlns:a16="http://schemas.microsoft.com/office/drawing/2014/main" id="{2E61FF0A-9B21-CF61-127F-577C6A610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2725" y="3429000"/>
            <a:ext cx="1728788" cy="0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4" name="Line 2168">
            <a:extLst>
              <a:ext uri="{FF2B5EF4-FFF2-40B4-BE49-F238E27FC236}">
                <a16:creationId xmlns:a16="http://schemas.microsoft.com/office/drawing/2014/main" id="{3056E691-4636-476F-6A34-2780E30AECE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2725" y="3717925"/>
            <a:ext cx="1728788" cy="0"/>
          </a:xfrm>
          <a:prstGeom prst="line">
            <a:avLst/>
          </a:prstGeom>
          <a:noFill/>
          <a:ln w="38100" cap="rnd">
            <a:solidFill>
              <a:srgbClr val="3366FF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5" name="Line 2169">
            <a:extLst>
              <a:ext uri="{FF2B5EF4-FFF2-40B4-BE49-F238E27FC236}">
                <a16:creationId xmlns:a16="http://schemas.microsoft.com/office/drawing/2014/main" id="{8BC69348-9D6B-3226-4354-D7F6603A1CB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2725" y="4005263"/>
            <a:ext cx="1728788" cy="0"/>
          </a:xfrm>
          <a:prstGeom prst="line">
            <a:avLst/>
          </a:prstGeom>
          <a:noFill/>
          <a:ln w="38100" cap="rnd">
            <a:solidFill>
              <a:srgbClr val="339966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6" name="Line 2170">
            <a:extLst>
              <a:ext uri="{FF2B5EF4-FFF2-40B4-BE49-F238E27FC236}">
                <a16:creationId xmlns:a16="http://schemas.microsoft.com/office/drawing/2014/main" id="{228855FB-5B4F-2C27-B449-861DFCC3EBB3}"/>
              </a:ext>
            </a:extLst>
          </p:cNvPr>
          <p:cNvSpPr>
            <a:spLocks noChangeShapeType="1"/>
          </p:cNvSpPr>
          <p:nvPr/>
        </p:nvSpPr>
        <p:spPr bwMode="auto">
          <a:xfrm>
            <a:off x="7832725" y="4294188"/>
            <a:ext cx="1728788" cy="0"/>
          </a:xfrm>
          <a:prstGeom prst="line">
            <a:avLst/>
          </a:prstGeom>
          <a:noFill/>
          <a:ln w="38100" cap="rnd">
            <a:solidFill>
              <a:srgbClr val="FF00FF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7" name="Freeform 2171">
            <a:extLst>
              <a:ext uri="{FF2B5EF4-FFF2-40B4-BE49-F238E27FC236}">
                <a16:creationId xmlns:a16="http://schemas.microsoft.com/office/drawing/2014/main" id="{2A669393-8746-7ABE-5142-C06447C0EFE5}"/>
              </a:ext>
            </a:extLst>
          </p:cNvPr>
          <p:cNvSpPr>
            <a:spLocks/>
          </p:cNvSpPr>
          <p:nvPr/>
        </p:nvSpPr>
        <p:spPr bwMode="auto">
          <a:xfrm>
            <a:off x="4232275" y="4941888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FF99"/>
              </a:gs>
            </a:gsLst>
            <a:lin ang="18900000" scaled="1"/>
          </a:gradFill>
          <a:ln w="25400" cap="flat" cmpd="sng">
            <a:solidFill>
              <a:srgbClr val="FF99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8" name="Freeform 2172">
            <a:extLst>
              <a:ext uri="{FF2B5EF4-FFF2-40B4-BE49-F238E27FC236}">
                <a16:creationId xmlns:a16="http://schemas.microsoft.com/office/drawing/2014/main" id="{5251F512-42E6-2EDE-39E9-2D3892953FE6}"/>
              </a:ext>
            </a:extLst>
          </p:cNvPr>
          <p:cNvSpPr>
            <a:spLocks/>
          </p:cNvSpPr>
          <p:nvPr/>
        </p:nvSpPr>
        <p:spPr bwMode="auto">
          <a:xfrm>
            <a:off x="4448175" y="5157788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33CC33"/>
              </a:gs>
              <a:gs pos="100000">
                <a:srgbClr val="99FF66"/>
              </a:gs>
            </a:gsLst>
            <a:lin ang="18900000" scaled="1"/>
          </a:gradFill>
          <a:ln w="25400" cap="flat" cmpd="sng">
            <a:solidFill>
              <a:srgbClr val="339966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09" name="Freeform 2173">
            <a:extLst>
              <a:ext uri="{FF2B5EF4-FFF2-40B4-BE49-F238E27FC236}">
                <a16:creationId xmlns:a16="http://schemas.microsoft.com/office/drawing/2014/main" id="{A70E86E5-5DAC-4BC1-72B2-D5669F346B3A}"/>
              </a:ext>
            </a:extLst>
          </p:cNvPr>
          <p:cNvSpPr>
            <a:spLocks/>
          </p:cNvSpPr>
          <p:nvPr/>
        </p:nvSpPr>
        <p:spPr bwMode="auto">
          <a:xfrm>
            <a:off x="4664075" y="5373688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6699FF"/>
              </a:gs>
              <a:gs pos="100000">
                <a:schemeClr val="accent1"/>
              </a:gs>
            </a:gsLst>
            <a:lin ang="18900000" scaled="1"/>
          </a:gradFill>
          <a:ln w="25400" cap="flat" cmpd="sng">
            <a:solidFill>
              <a:srgbClr val="3366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10" name="Freeform 2174">
            <a:extLst>
              <a:ext uri="{FF2B5EF4-FFF2-40B4-BE49-F238E27FC236}">
                <a16:creationId xmlns:a16="http://schemas.microsoft.com/office/drawing/2014/main" id="{62986327-294A-D354-47E6-6CD41D19E3E0}"/>
              </a:ext>
            </a:extLst>
          </p:cNvPr>
          <p:cNvSpPr>
            <a:spLocks/>
          </p:cNvSpPr>
          <p:nvPr/>
        </p:nvSpPr>
        <p:spPr bwMode="auto">
          <a:xfrm>
            <a:off x="4881563" y="5589588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FF99CC"/>
              </a:gs>
              <a:gs pos="100000">
                <a:srgbClr val="FFCCFF"/>
              </a:gs>
            </a:gsLst>
            <a:lin ang="18900000" scaled="1"/>
          </a:gradFill>
          <a:ln w="25400" cap="flat" cmpd="sng">
            <a:solidFill>
              <a:srgbClr val="FF00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11" name="Freeform 2175">
            <a:extLst>
              <a:ext uri="{FF2B5EF4-FFF2-40B4-BE49-F238E27FC236}">
                <a16:creationId xmlns:a16="http://schemas.microsoft.com/office/drawing/2014/main" id="{790B33DB-9DC1-3314-FE89-5769C14EF98B}"/>
              </a:ext>
            </a:extLst>
          </p:cNvPr>
          <p:cNvSpPr>
            <a:spLocks/>
          </p:cNvSpPr>
          <p:nvPr/>
        </p:nvSpPr>
        <p:spPr bwMode="auto">
          <a:xfrm>
            <a:off x="5097463" y="5805488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rgbClr val="C0C0C0"/>
              </a:gs>
            </a:gsLst>
            <a:lin ang="18900000" scaled="1"/>
          </a:gradFill>
          <a:ln w="25400" cap="flat" cmpd="sng">
            <a:solidFill>
              <a:srgbClr val="80808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12" name="Freeform 2176">
            <a:extLst>
              <a:ext uri="{FF2B5EF4-FFF2-40B4-BE49-F238E27FC236}">
                <a16:creationId xmlns:a16="http://schemas.microsoft.com/office/drawing/2014/main" id="{4D216368-4CCC-6844-0A2B-B6463321205D}"/>
              </a:ext>
            </a:extLst>
          </p:cNvPr>
          <p:cNvSpPr>
            <a:spLocks/>
          </p:cNvSpPr>
          <p:nvPr/>
        </p:nvSpPr>
        <p:spPr bwMode="auto">
          <a:xfrm>
            <a:off x="5313363" y="6021388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rgbClr val="6699FF"/>
              </a:gs>
            </a:gsLst>
            <a:lin ang="18900000" scaled="1"/>
          </a:gradFill>
          <a:ln w="25400" cap="flat" cmpd="sng">
            <a:solidFill>
              <a:srgbClr val="00008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6513" name="Group 2177">
            <a:extLst>
              <a:ext uri="{FF2B5EF4-FFF2-40B4-BE49-F238E27FC236}">
                <a16:creationId xmlns:a16="http://schemas.microsoft.com/office/drawing/2014/main" id="{93A90A8A-360E-9628-2E07-D070938DB5F5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652963"/>
            <a:ext cx="574675" cy="574675"/>
            <a:chOff x="2440" y="1434"/>
            <a:chExt cx="544" cy="544"/>
          </a:xfrm>
        </p:grpSpPr>
        <p:sp>
          <p:nvSpPr>
            <p:cNvPr id="16514" name="AutoShape 2178">
              <a:extLst>
                <a:ext uri="{FF2B5EF4-FFF2-40B4-BE49-F238E27FC236}">
                  <a16:creationId xmlns:a16="http://schemas.microsoft.com/office/drawing/2014/main" id="{1B90010D-E0EF-2D49-8594-FE2EB6180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5" name="AutoShape 2179">
              <a:extLst>
                <a:ext uri="{FF2B5EF4-FFF2-40B4-BE49-F238E27FC236}">
                  <a16:creationId xmlns:a16="http://schemas.microsoft.com/office/drawing/2014/main" id="{C91E06CF-C0C8-D10B-FB9B-DDA80A3C6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16" name="Group 2180">
            <a:extLst>
              <a:ext uri="{FF2B5EF4-FFF2-40B4-BE49-F238E27FC236}">
                <a16:creationId xmlns:a16="http://schemas.microsoft.com/office/drawing/2014/main" id="{A780B624-E996-4C4F-2EBE-AFB7E242FB9B}"/>
              </a:ext>
            </a:extLst>
          </p:cNvPr>
          <p:cNvGrpSpPr>
            <a:grpSpLocks/>
          </p:cNvGrpSpPr>
          <p:nvPr/>
        </p:nvGrpSpPr>
        <p:grpSpPr bwMode="auto">
          <a:xfrm>
            <a:off x="7115175" y="4652963"/>
            <a:ext cx="574675" cy="574675"/>
            <a:chOff x="2440" y="1434"/>
            <a:chExt cx="544" cy="544"/>
          </a:xfrm>
        </p:grpSpPr>
        <p:sp>
          <p:nvSpPr>
            <p:cNvPr id="16517" name="AutoShape 2181">
              <a:extLst>
                <a:ext uri="{FF2B5EF4-FFF2-40B4-BE49-F238E27FC236}">
                  <a16:creationId xmlns:a16="http://schemas.microsoft.com/office/drawing/2014/main" id="{60194AD1-EB93-D907-8E0E-C0F478B7B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8" name="AutoShape 2182">
              <a:extLst>
                <a:ext uri="{FF2B5EF4-FFF2-40B4-BE49-F238E27FC236}">
                  <a16:creationId xmlns:a16="http://schemas.microsoft.com/office/drawing/2014/main" id="{B0D9519B-350E-46F8-39D8-27103994F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FF99"/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19" name="Group 2183">
            <a:extLst>
              <a:ext uri="{FF2B5EF4-FFF2-40B4-BE49-F238E27FC236}">
                <a16:creationId xmlns:a16="http://schemas.microsoft.com/office/drawing/2014/main" id="{F69845A6-85C7-A2C0-6F91-ECAB17A5D466}"/>
              </a:ext>
            </a:extLst>
          </p:cNvPr>
          <p:cNvGrpSpPr>
            <a:grpSpLocks/>
          </p:cNvGrpSpPr>
          <p:nvPr/>
        </p:nvGrpSpPr>
        <p:grpSpPr bwMode="auto">
          <a:xfrm>
            <a:off x="7764463" y="4652963"/>
            <a:ext cx="574675" cy="574675"/>
            <a:chOff x="2440" y="1434"/>
            <a:chExt cx="544" cy="544"/>
          </a:xfrm>
        </p:grpSpPr>
        <p:sp>
          <p:nvSpPr>
            <p:cNvPr id="16520" name="AutoShape 2184">
              <a:extLst>
                <a:ext uri="{FF2B5EF4-FFF2-40B4-BE49-F238E27FC236}">
                  <a16:creationId xmlns:a16="http://schemas.microsoft.com/office/drawing/2014/main" id="{38A69913-D7C0-5345-68FE-216B71E80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1" name="AutoShape 2185">
              <a:extLst>
                <a:ext uri="{FF2B5EF4-FFF2-40B4-BE49-F238E27FC236}">
                  <a16:creationId xmlns:a16="http://schemas.microsoft.com/office/drawing/2014/main" id="{A25AEF38-B0D8-3838-F532-47FEFF2A9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22" name="Group 2186">
            <a:extLst>
              <a:ext uri="{FF2B5EF4-FFF2-40B4-BE49-F238E27FC236}">
                <a16:creationId xmlns:a16="http://schemas.microsoft.com/office/drawing/2014/main" id="{36F8AF19-BC38-D7BB-4CB3-60572B124195}"/>
              </a:ext>
            </a:extLst>
          </p:cNvPr>
          <p:cNvGrpSpPr>
            <a:grpSpLocks/>
          </p:cNvGrpSpPr>
          <p:nvPr/>
        </p:nvGrpSpPr>
        <p:grpSpPr bwMode="auto">
          <a:xfrm>
            <a:off x="6607175" y="5373688"/>
            <a:ext cx="1149350" cy="574675"/>
            <a:chOff x="2440" y="1434"/>
            <a:chExt cx="544" cy="544"/>
          </a:xfrm>
        </p:grpSpPr>
        <p:sp>
          <p:nvSpPr>
            <p:cNvPr id="16523" name="AutoShape 2187">
              <a:extLst>
                <a:ext uri="{FF2B5EF4-FFF2-40B4-BE49-F238E27FC236}">
                  <a16:creationId xmlns:a16="http://schemas.microsoft.com/office/drawing/2014/main" id="{07ECD9BD-A588-1CDF-F057-FEFAEDB82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4" name="AutoShape 2188">
              <a:extLst>
                <a:ext uri="{FF2B5EF4-FFF2-40B4-BE49-F238E27FC236}">
                  <a16:creationId xmlns:a16="http://schemas.microsoft.com/office/drawing/2014/main" id="{FF59C5B2-9115-EEBB-987F-EB33883F8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25" name="Group 2189">
            <a:extLst>
              <a:ext uri="{FF2B5EF4-FFF2-40B4-BE49-F238E27FC236}">
                <a16:creationId xmlns:a16="http://schemas.microsoft.com/office/drawing/2014/main" id="{BF5EAA18-116F-1252-3F36-AFED9102C7ED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5373688"/>
            <a:ext cx="1149350" cy="574675"/>
            <a:chOff x="2440" y="1434"/>
            <a:chExt cx="544" cy="544"/>
          </a:xfrm>
        </p:grpSpPr>
        <p:sp>
          <p:nvSpPr>
            <p:cNvPr id="16526" name="AutoShape 2190">
              <a:extLst>
                <a:ext uri="{FF2B5EF4-FFF2-40B4-BE49-F238E27FC236}">
                  <a16:creationId xmlns:a16="http://schemas.microsoft.com/office/drawing/2014/main" id="{3CD2DD17-BCBE-094E-E994-7C44E971D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7" name="AutoShape 2191">
              <a:extLst>
                <a:ext uri="{FF2B5EF4-FFF2-40B4-BE49-F238E27FC236}">
                  <a16:creationId xmlns:a16="http://schemas.microsoft.com/office/drawing/2014/main" id="{FAEFA8B0-FEE5-89AF-52D5-E5650B016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FF99"/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528" name="Group 2192">
            <a:extLst>
              <a:ext uri="{FF2B5EF4-FFF2-40B4-BE49-F238E27FC236}">
                <a16:creationId xmlns:a16="http://schemas.microsoft.com/office/drawing/2014/main" id="{2C996383-8299-BAC3-F91D-312D8AA54CF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373688"/>
            <a:ext cx="1149350" cy="574675"/>
            <a:chOff x="2440" y="1434"/>
            <a:chExt cx="544" cy="544"/>
          </a:xfrm>
        </p:grpSpPr>
        <p:sp>
          <p:nvSpPr>
            <p:cNvPr id="16529" name="AutoShape 2193">
              <a:extLst>
                <a:ext uri="{FF2B5EF4-FFF2-40B4-BE49-F238E27FC236}">
                  <a16:creationId xmlns:a16="http://schemas.microsoft.com/office/drawing/2014/main" id="{F79AD5AE-BB83-3A9D-2BDD-F752B8F5D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0" name="AutoShape 2194">
              <a:extLst>
                <a:ext uri="{FF2B5EF4-FFF2-40B4-BE49-F238E27FC236}">
                  <a16:creationId xmlns:a16="http://schemas.microsoft.com/office/drawing/2014/main" id="{295A12D5-BCF6-D572-3BAE-A3C4E5909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Group 3">
            <a:extLst>
              <a:ext uri="{FF2B5EF4-FFF2-40B4-BE49-F238E27FC236}">
                <a16:creationId xmlns:a16="http://schemas.microsoft.com/office/drawing/2014/main" id="{8BE4548E-0FB7-7785-9A5A-490D406DC4E4}"/>
              </a:ext>
            </a:extLst>
          </p:cNvPr>
          <p:cNvGraphicFramePr>
            <a:graphicFrameLocks noGrp="1"/>
          </p:cNvGraphicFramePr>
          <p:nvPr/>
        </p:nvGraphicFramePr>
        <p:xfrm>
          <a:off x="344488" y="836613"/>
          <a:ext cx="9217025" cy="5616577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3818513663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578932204"/>
                    </a:ext>
                  </a:extLst>
                </a:gridCol>
                <a:gridCol w="630237">
                  <a:extLst>
                    <a:ext uri="{9D8B030D-6E8A-4147-A177-3AD203B41FA5}">
                      <a16:colId xmlns:a16="http://schemas.microsoft.com/office/drawing/2014/main" val="250249114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991257134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576246772"/>
                    </a:ext>
                  </a:extLst>
                </a:gridCol>
                <a:gridCol w="630238">
                  <a:extLst>
                    <a:ext uri="{9D8B030D-6E8A-4147-A177-3AD203B41FA5}">
                      <a16:colId xmlns:a16="http://schemas.microsoft.com/office/drawing/2014/main" val="1681197775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49088769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5809774"/>
                    </a:ext>
                  </a:extLst>
                </a:gridCol>
                <a:gridCol w="630237">
                  <a:extLst>
                    <a:ext uri="{9D8B030D-6E8A-4147-A177-3AD203B41FA5}">
                      <a16:colId xmlns:a16="http://schemas.microsoft.com/office/drawing/2014/main" val="301348045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80982782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75933721"/>
                    </a:ext>
                  </a:extLst>
                </a:gridCol>
                <a:gridCol w="630238">
                  <a:extLst>
                    <a:ext uri="{9D8B030D-6E8A-4147-A177-3AD203B41FA5}">
                      <a16:colId xmlns:a16="http://schemas.microsoft.com/office/drawing/2014/main" val="171797143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981489812"/>
                    </a:ext>
                  </a:extLst>
                </a:gridCol>
              </a:tblGrid>
              <a:tr h="373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84495004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営業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539080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開発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37169"/>
                  </a:ext>
                </a:extLst>
              </a:tr>
              <a:tr h="1747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運用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99FF"/>
                        </a:gs>
                        <a:gs pos="100000">
                          <a:srgbClr val="0099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メイリオ" panose="020B060403050404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830395"/>
                  </a:ext>
                </a:extLst>
              </a:tr>
            </a:tbl>
          </a:graphicData>
        </a:graphic>
      </p:graphicFrame>
      <p:sp>
        <p:nvSpPr>
          <p:cNvPr id="18509" name="Text Box 77">
            <a:extLst>
              <a:ext uri="{FF2B5EF4-FFF2-40B4-BE49-F238E27FC236}">
                <a16:creationId xmlns:a16="http://schemas.microsoft.com/office/drawing/2014/main" id="{A3C5BDB7-CD7B-104A-3AB2-3EEE3EE4B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0350"/>
            <a:ext cx="23391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 dirty="0">
                <a:ea typeface="メイリオ" panose="020B0604030504040204" pitchFamily="50" charset="-128"/>
              </a:rPr>
              <a:t>■</a:t>
            </a:r>
            <a:r>
              <a:rPr lang="ja-JP" altLang="en-US" sz="2400" b="1" dirty="0">
                <a:ea typeface="メイリオ" panose="020B0604030504040204" pitchFamily="50" charset="-128"/>
              </a:rPr>
              <a:t>利用サンプル</a:t>
            </a:r>
          </a:p>
        </p:txBody>
      </p: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C89B087D-226C-C3F8-6B36-EFAFDEE57717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1557338"/>
            <a:ext cx="401637" cy="454025"/>
            <a:chOff x="832" y="391"/>
            <a:chExt cx="253" cy="286"/>
          </a:xfrm>
        </p:grpSpPr>
        <p:grpSp>
          <p:nvGrpSpPr>
            <p:cNvPr id="18511" name="Group 79">
              <a:extLst>
                <a:ext uri="{FF2B5EF4-FFF2-40B4-BE49-F238E27FC236}">
                  <a16:creationId xmlns:a16="http://schemas.microsoft.com/office/drawing/2014/main" id="{610766FA-6361-0BFF-8FAE-90DC53E0D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" y="391"/>
              <a:ext cx="238" cy="230"/>
              <a:chOff x="807" y="119"/>
              <a:chExt cx="351" cy="340"/>
            </a:xfrm>
          </p:grpSpPr>
          <p:sp>
            <p:nvSpPr>
              <p:cNvPr id="18512" name="Oval 80">
                <a:extLst>
                  <a:ext uri="{FF2B5EF4-FFF2-40B4-BE49-F238E27FC236}">
                    <a16:creationId xmlns:a16="http://schemas.microsoft.com/office/drawing/2014/main" id="{F3C66C14-BBB0-463D-8A4F-7CCA08BF9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" y="128"/>
                <a:ext cx="318" cy="31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3" name="AutoShape 81">
                <a:extLst>
                  <a:ext uri="{FF2B5EF4-FFF2-40B4-BE49-F238E27FC236}">
                    <a16:creationId xmlns:a16="http://schemas.microsoft.com/office/drawing/2014/main" id="{C432B6B1-52F0-5DB9-D9BC-D1F1CFABD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3" y="219"/>
                <a:ext cx="136" cy="118"/>
              </a:xfrm>
              <a:prstGeom prst="hexagon">
                <a:avLst>
                  <a:gd name="adj" fmla="val 28814"/>
                  <a:gd name="vf" fmla="val 11547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4" name="Freeform 82">
                <a:extLst>
                  <a:ext uri="{FF2B5EF4-FFF2-40B4-BE49-F238E27FC236}">
                    <a16:creationId xmlns:a16="http://schemas.microsoft.com/office/drawing/2014/main" id="{3A0858B8-20AE-35F2-45E7-1FDEC0833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" y="379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15" name="Freeform 83">
                <a:extLst>
                  <a:ext uri="{FF2B5EF4-FFF2-40B4-BE49-F238E27FC236}">
                    <a16:creationId xmlns:a16="http://schemas.microsoft.com/office/drawing/2014/main" id="{22F935FD-6F34-15B5-8657-399AE8C20B70}"/>
                  </a:ext>
                </a:extLst>
              </p:cNvPr>
              <p:cNvSpPr>
                <a:spLocks/>
              </p:cNvSpPr>
              <p:nvPr/>
            </p:nvSpPr>
            <p:spPr bwMode="auto">
              <a:xfrm rot="6960161">
                <a:off x="876" y="126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16" name="Freeform 84">
                <a:extLst>
                  <a:ext uri="{FF2B5EF4-FFF2-40B4-BE49-F238E27FC236}">
                    <a16:creationId xmlns:a16="http://schemas.microsoft.com/office/drawing/2014/main" id="{FE11599B-F494-67A2-BCC3-80EF8798E94B}"/>
                  </a:ext>
                </a:extLst>
              </p:cNvPr>
              <p:cNvSpPr>
                <a:spLocks/>
              </p:cNvSpPr>
              <p:nvPr/>
            </p:nvSpPr>
            <p:spPr bwMode="auto">
              <a:xfrm rot="3624261">
                <a:off x="800" y="230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17" name="Freeform 85">
                <a:extLst>
                  <a:ext uri="{FF2B5EF4-FFF2-40B4-BE49-F238E27FC236}">
                    <a16:creationId xmlns:a16="http://schemas.microsoft.com/office/drawing/2014/main" id="{C730A4A9-045B-0360-8859-591127A9DE30}"/>
                  </a:ext>
                </a:extLst>
              </p:cNvPr>
              <p:cNvSpPr>
                <a:spLocks/>
              </p:cNvSpPr>
              <p:nvPr/>
            </p:nvSpPr>
            <p:spPr bwMode="auto">
              <a:xfrm rot="-3094993">
                <a:off x="1009" y="395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18" name="Freeform 86">
                <a:extLst>
                  <a:ext uri="{FF2B5EF4-FFF2-40B4-BE49-F238E27FC236}">
                    <a16:creationId xmlns:a16="http://schemas.microsoft.com/office/drawing/2014/main" id="{9A174327-8FA6-B8C5-0BCB-9030B7CD04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1026996">
                <a:off x="1031" y="131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19" name="Freeform 87">
                <a:extLst>
                  <a:ext uri="{FF2B5EF4-FFF2-40B4-BE49-F238E27FC236}">
                    <a16:creationId xmlns:a16="http://schemas.microsoft.com/office/drawing/2014/main" id="{A7D151FD-6A2E-6191-7F91-236E1B69A268}"/>
                  </a:ext>
                </a:extLst>
              </p:cNvPr>
              <p:cNvSpPr>
                <a:spLocks/>
              </p:cNvSpPr>
              <p:nvPr/>
            </p:nvSpPr>
            <p:spPr bwMode="auto">
              <a:xfrm rot="14450674">
                <a:off x="1093" y="266"/>
                <a:ext cx="71" cy="58"/>
              </a:xfrm>
              <a:custGeom>
                <a:avLst/>
                <a:gdLst>
                  <a:gd name="T0" fmla="*/ 0 w 71"/>
                  <a:gd name="T1" fmla="*/ 15 h 58"/>
                  <a:gd name="T2" fmla="*/ 66 w 71"/>
                  <a:gd name="T3" fmla="*/ 0 h 58"/>
                  <a:gd name="T4" fmla="*/ 71 w 71"/>
                  <a:gd name="T5" fmla="*/ 58 h 58"/>
                  <a:gd name="T6" fmla="*/ 0 w 71"/>
                  <a:gd name="T7" fmla="*/ 1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58">
                    <a:moveTo>
                      <a:pt x="0" y="15"/>
                    </a:moveTo>
                    <a:lnTo>
                      <a:pt x="66" y="0"/>
                    </a:lnTo>
                    <a:lnTo>
                      <a:pt x="71" y="58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520" name="Group 88">
              <a:extLst>
                <a:ext uri="{FF2B5EF4-FFF2-40B4-BE49-F238E27FC236}">
                  <a16:creationId xmlns:a16="http://schemas.microsoft.com/office/drawing/2014/main" id="{A5732038-856E-B1A7-1FB6-148C80C09D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" y="582"/>
              <a:ext cx="253" cy="95"/>
              <a:chOff x="1572" y="3723"/>
              <a:chExt cx="253" cy="95"/>
            </a:xfrm>
          </p:grpSpPr>
          <p:sp>
            <p:nvSpPr>
              <p:cNvPr id="18521" name="WordArt 89">
                <a:extLst>
                  <a:ext uri="{FF2B5EF4-FFF2-40B4-BE49-F238E27FC236}">
                    <a16:creationId xmlns:a16="http://schemas.microsoft.com/office/drawing/2014/main" id="{60D39212-5B24-323C-EBB2-F5667D1B66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72" y="372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57150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キックオフ</a:t>
                </a:r>
              </a:p>
            </p:txBody>
          </p:sp>
          <p:sp>
            <p:nvSpPr>
              <p:cNvPr id="18522" name="WordArt 90">
                <a:extLst>
                  <a:ext uri="{FF2B5EF4-FFF2-40B4-BE49-F238E27FC236}">
                    <a16:creationId xmlns:a16="http://schemas.microsoft.com/office/drawing/2014/main" id="{348F002B-0A3F-EACA-A5D8-391115BBE8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73" y="37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キックオフ</a:t>
                </a:r>
              </a:p>
            </p:txBody>
          </p:sp>
        </p:grpSp>
      </p:grpSp>
      <p:grpSp>
        <p:nvGrpSpPr>
          <p:cNvPr id="18523" name="Group 91">
            <a:extLst>
              <a:ext uri="{FF2B5EF4-FFF2-40B4-BE49-F238E27FC236}">
                <a16:creationId xmlns:a16="http://schemas.microsoft.com/office/drawing/2014/main" id="{174BE0B3-4C00-3735-3306-ED50AFB8CE39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2209800"/>
            <a:ext cx="400050" cy="355600"/>
            <a:chOff x="1324" y="890"/>
            <a:chExt cx="252" cy="224"/>
          </a:xfrm>
        </p:grpSpPr>
        <p:grpSp>
          <p:nvGrpSpPr>
            <p:cNvPr id="18524" name="Group 92">
              <a:extLst>
                <a:ext uri="{FF2B5EF4-FFF2-40B4-BE49-F238E27FC236}">
                  <a16:creationId xmlns:a16="http://schemas.microsoft.com/office/drawing/2014/main" id="{19CB9B96-F835-F8AD-DB24-F91C97549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890"/>
              <a:ext cx="204" cy="167"/>
              <a:chOff x="2372" y="3022"/>
              <a:chExt cx="387" cy="317"/>
            </a:xfrm>
          </p:grpSpPr>
          <p:grpSp>
            <p:nvGrpSpPr>
              <p:cNvPr id="18525" name="Group 93">
                <a:extLst>
                  <a:ext uri="{FF2B5EF4-FFF2-40B4-BE49-F238E27FC236}">
                    <a16:creationId xmlns:a16="http://schemas.microsoft.com/office/drawing/2014/main" id="{B555270A-9FDD-7307-15FE-AA6D1CBA9D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72" y="3022"/>
                <a:ext cx="183" cy="317"/>
                <a:chOff x="1396" y="3612"/>
                <a:chExt cx="183" cy="317"/>
              </a:xfrm>
            </p:grpSpPr>
            <p:grpSp>
              <p:nvGrpSpPr>
                <p:cNvPr id="18526" name="Group 94">
                  <a:extLst>
                    <a:ext uri="{FF2B5EF4-FFF2-40B4-BE49-F238E27FC236}">
                      <a16:creationId xmlns:a16="http://schemas.microsoft.com/office/drawing/2014/main" id="{7A7144A7-5C21-0BF7-4AC0-7611B589F7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27" name="Oval 95">
                    <a:extLst>
                      <a:ext uri="{FF2B5EF4-FFF2-40B4-BE49-F238E27FC236}">
                        <a16:creationId xmlns:a16="http://schemas.microsoft.com/office/drawing/2014/main" id="{B66BB75D-BD99-4C38-A776-74208FBF8C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28" name="Oval 96">
                    <a:extLst>
                      <a:ext uri="{FF2B5EF4-FFF2-40B4-BE49-F238E27FC236}">
                        <a16:creationId xmlns:a16="http://schemas.microsoft.com/office/drawing/2014/main" id="{7425F87D-E1DC-3A9B-FFA5-7F9524C3D8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29" name="Rectangle 97">
                    <a:extLst>
                      <a:ext uri="{FF2B5EF4-FFF2-40B4-BE49-F238E27FC236}">
                        <a16:creationId xmlns:a16="http://schemas.microsoft.com/office/drawing/2014/main" id="{0B8E62E8-62FB-B100-B523-9F83694FA5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30" name="Group 98">
                  <a:extLst>
                    <a:ext uri="{FF2B5EF4-FFF2-40B4-BE49-F238E27FC236}">
                      <a16:creationId xmlns:a16="http://schemas.microsoft.com/office/drawing/2014/main" id="{1E59C4C8-D259-89DA-B17F-AFB401D173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31" name="Oval 99">
                    <a:extLst>
                      <a:ext uri="{FF2B5EF4-FFF2-40B4-BE49-F238E27FC236}">
                        <a16:creationId xmlns:a16="http://schemas.microsoft.com/office/drawing/2014/main" id="{D7388F5D-9F3E-8189-A5E3-312E0302C9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2" name="Oval 100">
                    <a:extLst>
                      <a:ext uri="{FF2B5EF4-FFF2-40B4-BE49-F238E27FC236}">
                        <a16:creationId xmlns:a16="http://schemas.microsoft.com/office/drawing/2014/main" id="{A54AC3F2-52F5-AC1A-C0A9-B27076A5C3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3" name="Rectangle 101">
                    <a:extLst>
                      <a:ext uri="{FF2B5EF4-FFF2-40B4-BE49-F238E27FC236}">
                        <a16:creationId xmlns:a16="http://schemas.microsoft.com/office/drawing/2014/main" id="{36C67E66-C305-7DAB-239A-DD1957EADC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34" name="Group 102">
                <a:extLst>
                  <a:ext uri="{FF2B5EF4-FFF2-40B4-BE49-F238E27FC236}">
                    <a16:creationId xmlns:a16="http://schemas.microsoft.com/office/drawing/2014/main" id="{1047A405-AFB9-1C89-F769-50E62F8CC1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" y="3022"/>
                <a:ext cx="183" cy="317"/>
                <a:chOff x="1578" y="3612"/>
                <a:chExt cx="183" cy="317"/>
              </a:xfrm>
            </p:grpSpPr>
            <p:grpSp>
              <p:nvGrpSpPr>
                <p:cNvPr id="18535" name="Group 103">
                  <a:extLst>
                    <a:ext uri="{FF2B5EF4-FFF2-40B4-BE49-F238E27FC236}">
                      <a16:creationId xmlns:a16="http://schemas.microsoft.com/office/drawing/2014/main" id="{FD8D76A5-AB8A-2793-39AC-5C02748FA7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36" name="Oval 104">
                    <a:extLst>
                      <a:ext uri="{FF2B5EF4-FFF2-40B4-BE49-F238E27FC236}">
                        <a16:creationId xmlns:a16="http://schemas.microsoft.com/office/drawing/2014/main" id="{CA210D4A-F4CD-1829-2D7E-F3EF4DB450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7" name="Oval 105">
                    <a:extLst>
                      <a:ext uri="{FF2B5EF4-FFF2-40B4-BE49-F238E27FC236}">
                        <a16:creationId xmlns:a16="http://schemas.microsoft.com/office/drawing/2014/main" id="{83C56AC0-F5AA-02F6-F3A2-513237D319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8" name="Rectangle 106">
                    <a:extLst>
                      <a:ext uri="{FF2B5EF4-FFF2-40B4-BE49-F238E27FC236}">
                        <a16:creationId xmlns:a16="http://schemas.microsoft.com/office/drawing/2014/main" id="{6BE45DFF-D9E5-42D8-2111-B71D9343F4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39" name="Group 107">
                  <a:extLst>
                    <a:ext uri="{FF2B5EF4-FFF2-40B4-BE49-F238E27FC236}">
                      <a16:creationId xmlns:a16="http://schemas.microsoft.com/office/drawing/2014/main" id="{2EF5A944-B44B-22ED-C764-86741EDE2A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40" name="Oval 108">
                    <a:extLst>
                      <a:ext uri="{FF2B5EF4-FFF2-40B4-BE49-F238E27FC236}">
                        <a16:creationId xmlns:a16="http://schemas.microsoft.com/office/drawing/2014/main" id="{142C5253-91F4-0B00-A797-3E89E18DC3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1" name="Oval 109">
                    <a:extLst>
                      <a:ext uri="{FF2B5EF4-FFF2-40B4-BE49-F238E27FC236}">
                        <a16:creationId xmlns:a16="http://schemas.microsoft.com/office/drawing/2014/main" id="{FC15A50D-DD01-0E18-D95D-6E7BF5CCF3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2" name="Rectangle 110">
                    <a:extLst>
                      <a:ext uri="{FF2B5EF4-FFF2-40B4-BE49-F238E27FC236}">
                        <a16:creationId xmlns:a16="http://schemas.microsoft.com/office/drawing/2014/main" id="{E16631D6-5A35-CD59-7570-E8168CD040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543" name="Group 111">
              <a:extLst>
                <a:ext uri="{FF2B5EF4-FFF2-40B4-BE49-F238E27FC236}">
                  <a16:creationId xmlns:a16="http://schemas.microsoft.com/office/drawing/2014/main" id="{03556650-F08F-14BC-F881-1CCC4059FD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4" y="1020"/>
              <a:ext cx="252" cy="94"/>
              <a:chOff x="1143" y="1020"/>
              <a:chExt cx="252" cy="94"/>
            </a:xfrm>
          </p:grpSpPr>
          <p:sp>
            <p:nvSpPr>
              <p:cNvPr id="18544" name="WordArt 112">
                <a:extLst>
                  <a:ext uri="{FF2B5EF4-FFF2-40B4-BE49-F238E27FC236}">
                    <a16:creationId xmlns:a16="http://schemas.microsoft.com/office/drawing/2014/main" id="{BA1B435D-165B-E14F-512B-CA6D3F58F5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02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打合せ</a:t>
                </a:r>
              </a:p>
            </p:txBody>
          </p:sp>
          <p:sp>
            <p:nvSpPr>
              <p:cNvPr id="18545" name="WordArt 113">
                <a:extLst>
                  <a:ext uri="{FF2B5EF4-FFF2-40B4-BE49-F238E27FC236}">
                    <a16:creationId xmlns:a16="http://schemas.microsoft.com/office/drawing/2014/main" id="{06574AEC-518B-4875-EE10-A238B537FC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43" y="102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打合せ</a:t>
                </a:r>
              </a:p>
            </p:txBody>
          </p:sp>
        </p:grpSp>
      </p:grpSp>
      <p:grpSp>
        <p:nvGrpSpPr>
          <p:cNvPr id="18547" name="Group 115">
            <a:extLst>
              <a:ext uri="{FF2B5EF4-FFF2-40B4-BE49-F238E27FC236}">
                <a16:creationId xmlns:a16="http://schemas.microsoft.com/office/drawing/2014/main" id="{DCC76E82-93A2-B6D3-5BBB-06F718CD284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205038"/>
            <a:ext cx="403225" cy="360362"/>
            <a:chOff x="3265" y="890"/>
            <a:chExt cx="254" cy="227"/>
          </a:xfrm>
        </p:grpSpPr>
        <p:grpSp>
          <p:nvGrpSpPr>
            <p:cNvPr id="18548" name="Group 116">
              <a:extLst>
                <a:ext uri="{FF2B5EF4-FFF2-40B4-BE49-F238E27FC236}">
                  <a16:creationId xmlns:a16="http://schemas.microsoft.com/office/drawing/2014/main" id="{6D4F2883-6009-32A0-1A6D-787E3E591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9" y="890"/>
              <a:ext cx="246" cy="168"/>
              <a:chOff x="2667" y="3565"/>
              <a:chExt cx="591" cy="409"/>
            </a:xfrm>
          </p:grpSpPr>
          <p:grpSp>
            <p:nvGrpSpPr>
              <p:cNvPr id="18549" name="Group 117">
                <a:extLst>
                  <a:ext uri="{FF2B5EF4-FFF2-40B4-BE49-F238E27FC236}">
                    <a16:creationId xmlns:a16="http://schemas.microsoft.com/office/drawing/2014/main" id="{89969A3C-158C-2F29-F99D-44D069ED98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67" y="3565"/>
                <a:ext cx="183" cy="317"/>
                <a:chOff x="1986" y="3612"/>
                <a:chExt cx="183" cy="317"/>
              </a:xfrm>
            </p:grpSpPr>
            <p:grpSp>
              <p:nvGrpSpPr>
                <p:cNvPr id="18550" name="Group 118">
                  <a:extLst>
                    <a:ext uri="{FF2B5EF4-FFF2-40B4-BE49-F238E27FC236}">
                      <a16:creationId xmlns:a16="http://schemas.microsoft.com/office/drawing/2014/main" id="{723244FA-D11B-DB5A-0E23-CE122B8221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51" name="Oval 119">
                    <a:extLst>
                      <a:ext uri="{FF2B5EF4-FFF2-40B4-BE49-F238E27FC236}">
                        <a16:creationId xmlns:a16="http://schemas.microsoft.com/office/drawing/2014/main" id="{DC4B63C5-63A5-C421-A086-C4266AD00D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2" name="Oval 120">
                    <a:extLst>
                      <a:ext uri="{FF2B5EF4-FFF2-40B4-BE49-F238E27FC236}">
                        <a16:creationId xmlns:a16="http://schemas.microsoft.com/office/drawing/2014/main" id="{917B2A83-BA31-DDAA-9751-A0BD69B6A4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3" name="Rectangle 121">
                    <a:extLst>
                      <a:ext uri="{FF2B5EF4-FFF2-40B4-BE49-F238E27FC236}">
                        <a16:creationId xmlns:a16="http://schemas.microsoft.com/office/drawing/2014/main" id="{D55E5EDB-3E53-5ABA-66DF-A38BF9BC00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4" name="Group 122">
                  <a:extLst>
                    <a:ext uri="{FF2B5EF4-FFF2-40B4-BE49-F238E27FC236}">
                      <a16:creationId xmlns:a16="http://schemas.microsoft.com/office/drawing/2014/main" id="{9F7C6D6B-5AE9-220B-9CF2-4FB824DF30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55" name="Oval 123">
                    <a:extLst>
                      <a:ext uri="{FF2B5EF4-FFF2-40B4-BE49-F238E27FC236}">
                        <a16:creationId xmlns:a16="http://schemas.microsoft.com/office/drawing/2014/main" id="{AAFA382D-A602-25F4-3EA0-7EA94DBCA1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6" name="Oval 124">
                    <a:extLst>
                      <a:ext uri="{FF2B5EF4-FFF2-40B4-BE49-F238E27FC236}">
                        <a16:creationId xmlns:a16="http://schemas.microsoft.com/office/drawing/2014/main" id="{44D3604A-E015-1A2A-076E-B176BD7163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7" name="Rectangle 125">
                    <a:extLst>
                      <a:ext uri="{FF2B5EF4-FFF2-40B4-BE49-F238E27FC236}">
                        <a16:creationId xmlns:a16="http://schemas.microsoft.com/office/drawing/2014/main" id="{F4E51209-FE2F-46E4-3C74-317DC3D85A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58" name="Group 126">
                <a:extLst>
                  <a:ext uri="{FF2B5EF4-FFF2-40B4-BE49-F238E27FC236}">
                    <a16:creationId xmlns:a16="http://schemas.microsoft.com/office/drawing/2014/main" id="{67F8EC71-5107-242E-0B25-0ACA2A9288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3565"/>
                <a:ext cx="183" cy="317"/>
                <a:chOff x="2212" y="3612"/>
                <a:chExt cx="183" cy="317"/>
              </a:xfrm>
            </p:grpSpPr>
            <p:grpSp>
              <p:nvGrpSpPr>
                <p:cNvPr id="18559" name="Group 127">
                  <a:extLst>
                    <a:ext uri="{FF2B5EF4-FFF2-40B4-BE49-F238E27FC236}">
                      <a16:creationId xmlns:a16="http://schemas.microsoft.com/office/drawing/2014/main" id="{B71884E2-57BB-0F5F-77ED-6B51CCE2F6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60" name="Oval 128">
                    <a:extLst>
                      <a:ext uri="{FF2B5EF4-FFF2-40B4-BE49-F238E27FC236}">
                        <a16:creationId xmlns:a16="http://schemas.microsoft.com/office/drawing/2014/main" id="{E7898CF5-0C01-B071-FFF0-DF27FB4BE0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1" name="Oval 129">
                    <a:extLst>
                      <a:ext uri="{FF2B5EF4-FFF2-40B4-BE49-F238E27FC236}">
                        <a16:creationId xmlns:a16="http://schemas.microsoft.com/office/drawing/2014/main" id="{EAE64E67-4A97-272C-163B-D51573598A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2" name="Rectangle 130">
                    <a:extLst>
                      <a:ext uri="{FF2B5EF4-FFF2-40B4-BE49-F238E27FC236}">
                        <a16:creationId xmlns:a16="http://schemas.microsoft.com/office/drawing/2014/main" id="{B2926B34-F37F-2C37-67DD-A242C1456D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63" name="Group 131">
                  <a:extLst>
                    <a:ext uri="{FF2B5EF4-FFF2-40B4-BE49-F238E27FC236}">
                      <a16:creationId xmlns:a16="http://schemas.microsoft.com/office/drawing/2014/main" id="{1A0879C9-D366-1BB3-9EDB-8BC9C57372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3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64" name="Oval 132">
                    <a:extLst>
                      <a:ext uri="{FF2B5EF4-FFF2-40B4-BE49-F238E27FC236}">
                        <a16:creationId xmlns:a16="http://schemas.microsoft.com/office/drawing/2014/main" id="{D2421172-9CF9-107B-24DC-A2FB6E33F3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5" name="Oval 133">
                    <a:extLst>
                      <a:ext uri="{FF2B5EF4-FFF2-40B4-BE49-F238E27FC236}">
                        <a16:creationId xmlns:a16="http://schemas.microsoft.com/office/drawing/2014/main" id="{1274FB90-D542-A76A-911E-FD93AD2ADA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6" name="Rectangle 134">
                    <a:extLst>
                      <a:ext uri="{FF2B5EF4-FFF2-40B4-BE49-F238E27FC236}">
                        <a16:creationId xmlns:a16="http://schemas.microsoft.com/office/drawing/2014/main" id="{3EF4AE0D-2F10-FB1C-7346-84E520B4B1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67" name="Group 135">
                <a:extLst>
                  <a:ext uri="{FF2B5EF4-FFF2-40B4-BE49-F238E27FC236}">
                    <a16:creationId xmlns:a16="http://schemas.microsoft.com/office/drawing/2014/main" id="{1ECD1E7E-DEE2-AC20-409B-BFA2343197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7" y="3657"/>
                <a:ext cx="183" cy="317"/>
                <a:chOff x="1396" y="3612"/>
                <a:chExt cx="183" cy="317"/>
              </a:xfrm>
            </p:grpSpPr>
            <p:grpSp>
              <p:nvGrpSpPr>
                <p:cNvPr id="18568" name="Group 136">
                  <a:extLst>
                    <a:ext uri="{FF2B5EF4-FFF2-40B4-BE49-F238E27FC236}">
                      <a16:creationId xmlns:a16="http://schemas.microsoft.com/office/drawing/2014/main" id="{5A2A27F3-50B2-5920-933A-4F29EBF3AB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69" name="Oval 137">
                    <a:extLst>
                      <a:ext uri="{FF2B5EF4-FFF2-40B4-BE49-F238E27FC236}">
                        <a16:creationId xmlns:a16="http://schemas.microsoft.com/office/drawing/2014/main" id="{CDB40EF9-63CF-3E4E-91D3-25F92FC6F4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0" name="Oval 138">
                    <a:extLst>
                      <a:ext uri="{FF2B5EF4-FFF2-40B4-BE49-F238E27FC236}">
                        <a16:creationId xmlns:a16="http://schemas.microsoft.com/office/drawing/2014/main" id="{41D92BA4-7D7A-9310-0952-061C439A83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1" name="Rectangle 139">
                    <a:extLst>
                      <a:ext uri="{FF2B5EF4-FFF2-40B4-BE49-F238E27FC236}">
                        <a16:creationId xmlns:a16="http://schemas.microsoft.com/office/drawing/2014/main" id="{B024849F-4F19-E4D0-B6D4-6E35D32AAF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72" name="Group 140">
                  <a:extLst>
                    <a:ext uri="{FF2B5EF4-FFF2-40B4-BE49-F238E27FC236}">
                      <a16:creationId xmlns:a16="http://schemas.microsoft.com/office/drawing/2014/main" id="{3BACFCE8-3B04-B8AB-0EC9-972D5B76D5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73" name="Oval 141">
                    <a:extLst>
                      <a:ext uri="{FF2B5EF4-FFF2-40B4-BE49-F238E27FC236}">
                        <a16:creationId xmlns:a16="http://schemas.microsoft.com/office/drawing/2014/main" id="{CFD2A9B1-64B5-0002-9BCF-9162491A30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4" name="Oval 142">
                    <a:extLst>
                      <a:ext uri="{FF2B5EF4-FFF2-40B4-BE49-F238E27FC236}">
                        <a16:creationId xmlns:a16="http://schemas.microsoft.com/office/drawing/2014/main" id="{94493323-3343-50C7-2BCC-4A0D0C0039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5" name="Rectangle 143">
                    <a:extLst>
                      <a:ext uri="{FF2B5EF4-FFF2-40B4-BE49-F238E27FC236}">
                        <a16:creationId xmlns:a16="http://schemas.microsoft.com/office/drawing/2014/main" id="{0998D7F0-DAD3-1996-BD14-F49DFC99AE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76" name="Group 144">
                <a:extLst>
                  <a:ext uri="{FF2B5EF4-FFF2-40B4-BE49-F238E27FC236}">
                    <a16:creationId xmlns:a16="http://schemas.microsoft.com/office/drawing/2014/main" id="{4A09A857-325F-FD9B-1BD1-3BFC7FCA7D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1" y="3657"/>
                <a:ext cx="183" cy="317"/>
                <a:chOff x="1578" y="3612"/>
                <a:chExt cx="183" cy="317"/>
              </a:xfrm>
            </p:grpSpPr>
            <p:grpSp>
              <p:nvGrpSpPr>
                <p:cNvPr id="18577" name="Group 145">
                  <a:extLst>
                    <a:ext uri="{FF2B5EF4-FFF2-40B4-BE49-F238E27FC236}">
                      <a16:creationId xmlns:a16="http://schemas.microsoft.com/office/drawing/2014/main" id="{8A9AFAFF-26B7-B444-F50A-F86453F4A9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78" name="Oval 146">
                    <a:extLst>
                      <a:ext uri="{FF2B5EF4-FFF2-40B4-BE49-F238E27FC236}">
                        <a16:creationId xmlns:a16="http://schemas.microsoft.com/office/drawing/2014/main" id="{AF2FB264-B9BE-5A7E-8649-8507C2C5D1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9" name="Oval 147">
                    <a:extLst>
                      <a:ext uri="{FF2B5EF4-FFF2-40B4-BE49-F238E27FC236}">
                        <a16:creationId xmlns:a16="http://schemas.microsoft.com/office/drawing/2014/main" id="{E2AC4CC8-7A27-5050-3B5D-01B03849CE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0" name="Rectangle 148">
                    <a:extLst>
                      <a:ext uri="{FF2B5EF4-FFF2-40B4-BE49-F238E27FC236}">
                        <a16:creationId xmlns:a16="http://schemas.microsoft.com/office/drawing/2014/main" id="{53C93642-4DAF-D492-2F82-377363E869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81" name="Group 149">
                  <a:extLst>
                    <a:ext uri="{FF2B5EF4-FFF2-40B4-BE49-F238E27FC236}">
                      <a16:creationId xmlns:a16="http://schemas.microsoft.com/office/drawing/2014/main" id="{1400858F-CC02-9EBA-B568-4FEDDBEC04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82" name="Oval 150">
                    <a:extLst>
                      <a:ext uri="{FF2B5EF4-FFF2-40B4-BE49-F238E27FC236}">
                        <a16:creationId xmlns:a16="http://schemas.microsoft.com/office/drawing/2014/main" id="{8507C3F5-B873-A78B-2C99-83C8412DE1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3" name="Oval 151">
                    <a:extLst>
                      <a:ext uri="{FF2B5EF4-FFF2-40B4-BE49-F238E27FC236}">
                        <a16:creationId xmlns:a16="http://schemas.microsoft.com/office/drawing/2014/main" id="{34579262-BCB5-0460-2058-01DEDAB4AC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4" name="Rectangle 152">
                    <a:extLst>
                      <a:ext uri="{FF2B5EF4-FFF2-40B4-BE49-F238E27FC236}">
                        <a16:creationId xmlns:a16="http://schemas.microsoft.com/office/drawing/2014/main" id="{1069E7EF-D912-208F-C3AB-F1FBD06B89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85" name="Group 153">
                <a:extLst>
                  <a:ext uri="{FF2B5EF4-FFF2-40B4-BE49-F238E27FC236}">
                    <a16:creationId xmlns:a16="http://schemas.microsoft.com/office/drawing/2014/main" id="{B3738513-5D7D-A9BF-F19C-5E6A7E854B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3657"/>
                <a:ext cx="183" cy="317"/>
                <a:chOff x="1804" y="3612"/>
                <a:chExt cx="183" cy="317"/>
              </a:xfrm>
            </p:grpSpPr>
            <p:grpSp>
              <p:nvGrpSpPr>
                <p:cNvPr id="18586" name="Group 154">
                  <a:extLst>
                    <a:ext uri="{FF2B5EF4-FFF2-40B4-BE49-F238E27FC236}">
                      <a16:creationId xmlns:a16="http://schemas.microsoft.com/office/drawing/2014/main" id="{366EA586-C386-77E5-E995-566495B31B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4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87" name="Oval 155">
                    <a:extLst>
                      <a:ext uri="{FF2B5EF4-FFF2-40B4-BE49-F238E27FC236}">
                        <a16:creationId xmlns:a16="http://schemas.microsoft.com/office/drawing/2014/main" id="{F86CCEBD-F801-4830-A2BB-F761459E72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8" name="Oval 156">
                    <a:extLst>
                      <a:ext uri="{FF2B5EF4-FFF2-40B4-BE49-F238E27FC236}">
                        <a16:creationId xmlns:a16="http://schemas.microsoft.com/office/drawing/2014/main" id="{11BB4896-31FF-AA85-7B22-72731941E4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9" name="Rectangle 157">
                    <a:extLst>
                      <a:ext uri="{FF2B5EF4-FFF2-40B4-BE49-F238E27FC236}">
                        <a16:creationId xmlns:a16="http://schemas.microsoft.com/office/drawing/2014/main" id="{0A6CBB29-9886-4C72-2301-A85468753C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90" name="Group 158">
                  <a:extLst>
                    <a:ext uri="{FF2B5EF4-FFF2-40B4-BE49-F238E27FC236}">
                      <a16:creationId xmlns:a16="http://schemas.microsoft.com/office/drawing/2014/main" id="{29C04380-8211-BD26-4D83-18DED0EBD1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5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591" name="Oval 159">
                    <a:extLst>
                      <a:ext uri="{FF2B5EF4-FFF2-40B4-BE49-F238E27FC236}">
                        <a16:creationId xmlns:a16="http://schemas.microsoft.com/office/drawing/2014/main" id="{FD53BB9F-5467-1CFD-1F09-C131EA1CFB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92" name="Oval 160">
                    <a:extLst>
                      <a:ext uri="{FF2B5EF4-FFF2-40B4-BE49-F238E27FC236}">
                        <a16:creationId xmlns:a16="http://schemas.microsoft.com/office/drawing/2014/main" id="{7D3F1505-82D1-AB3B-C4A8-4224027E8D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93" name="Rectangle 161">
                    <a:extLst>
                      <a:ext uri="{FF2B5EF4-FFF2-40B4-BE49-F238E27FC236}">
                        <a16:creationId xmlns:a16="http://schemas.microsoft.com/office/drawing/2014/main" id="{5095BED0-41AD-EE7E-4562-D2BEBFA53E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594" name="Group 162">
              <a:extLst>
                <a:ext uri="{FF2B5EF4-FFF2-40B4-BE49-F238E27FC236}">
                  <a16:creationId xmlns:a16="http://schemas.microsoft.com/office/drawing/2014/main" id="{E9AC4356-EA60-9D86-7D63-9E9A1A03F9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023"/>
              <a:ext cx="254" cy="94"/>
              <a:chOff x="3274" y="1023"/>
              <a:chExt cx="254" cy="94"/>
            </a:xfrm>
          </p:grpSpPr>
          <p:sp>
            <p:nvSpPr>
              <p:cNvPr id="18595" name="WordArt 163">
                <a:extLst>
                  <a:ext uri="{FF2B5EF4-FFF2-40B4-BE49-F238E27FC236}">
                    <a16:creationId xmlns:a16="http://schemas.microsoft.com/office/drawing/2014/main" id="{964C1660-DB01-9E1F-06E5-DF390B1183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  <p:sp>
            <p:nvSpPr>
              <p:cNvPr id="18596" name="WordArt 164">
                <a:extLst>
                  <a:ext uri="{FF2B5EF4-FFF2-40B4-BE49-F238E27FC236}">
                    <a16:creationId xmlns:a16="http://schemas.microsoft.com/office/drawing/2014/main" id="{79623A03-5220-9624-73B2-CD8E89F31F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</p:grpSp>
      </p:grpSp>
      <p:grpSp>
        <p:nvGrpSpPr>
          <p:cNvPr id="18597" name="Group 165">
            <a:extLst>
              <a:ext uri="{FF2B5EF4-FFF2-40B4-BE49-F238E27FC236}">
                <a16:creationId xmlns:a16="http://schemas.microsoft.com/office/drawing/2014/main" id="{2BE95891-1073-5B9E-85E5-BD953CF8FC4E}"/>
              </a:ext>
            </a:extLst>
          </p:cNvPr>
          <p:cNvGrpSpPr>
            <a:grpSpLocks/>
          </p:cNvGrpSpPr>
          <p:nvPr/>
        </p:nvGrpSpPr>
        <p:grpSpPr bwMode="auto">
          <a:xfrm>
            <a:off x="7329488" y="3213100"/>
            <a:ext cx="431800" cy="381000"/>
            <a:chOff x="320" y="2241"/>
            <a:chExt cx="272" cy="240"/>
          </a:xfrm>
        </p:grpSpPr>
        <p:grpSp>
          <p:nvGrpSpPr>
            <p:cNvPr id="18598" name="Group 166">
              <a:extLst>
                <a:ext uri="{FF2B5EF4-FFF2-40B4-BE49-F238E27FC236}">
                  <a16:creationId xmlns:a16="http://schemas.microsoft.com/office/drawing/2014/main" id="{B5348C63-BC91-CC80-5975-A5608EB7614A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377" y="2184"/>
              <a:ext cx="158" cy="272"/>
              <a:chOff x="2167" y="1616"/>
              <a:chExt cx="371" cy="636"/>
            </a:xfrm>
          </p:grpSpPr>
          <p:grpSp>
            <p:nvGrpSpPr>
              <p:cNvPr id="18599" name="Group 167">
                <a:extLst>
                  <a:ext uri="{FF2B5EF4-FFF2-40B4-BE49-F238E27FC236}">
                    <a16:creationId xmlns:a16="http://schemas.microsoft.com/office/drawing/2014/main" id="{D0BCE2EB-AC81-0EF1-4ADF-286F0C0F7D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18600" name="Oval 168">
                  <a:extLst>
                    <a:ext uri="{FF2B5EF4-FFF2-40B4-BE49-F238E27FC236}">
                      <a16:creationId xmlns:a16="http://schemas.microsoft.com/office/drawing/2014/main" id="{D61AC1BC-DFC0-A6D5-88DD-4D33B31C21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1" name="Rectangle 169">
                  <a:extLst>
                    <a:ext uri="{FF2B5EF4-FFF2-40B4-BE49-F238E27FC236}">
                      <a16:creationId xmlns:a16="http://schemas.microsoft.com/office/drawing/2014/main" id="{4FE669D0-B4A6-BF74-0234-997C060965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2" name="Rectangle 170">
                  <a:extLst>
                    <a:ext uri="{FF2B5EF4-FFF2-40B4-BE49-F238E27FC236}">
                      <a16:creationId xmlns:a16="http://schemas.microsoft.com/office/drawing/2014/main" id="{DD010CCF-8F28-A66E-BC86-29DE291F69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03" name="Group 171">
                <a:extLst>
                  <a:ext uri="{FF2B5EF4-FFF2-40B4-BE49-F238E27FC236}">
                    <a16:creationId xmlns:a16="http://schemas.microsoft.com/office/drawing/2014/main" id="{E2A6CA3B-EEF9-9DC7-E6DE-0E6F3E1C68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18604" name="Rectangle 172">
                  <a:extLst>
                    <a:ext uri="{FF2B5EF4-FFF2-40B4-BE49-F238E27FC236}">
                      <a16:creationId xmlns:a16="http://schemas.microsoft.com/office/drawing/2014/main" id="{5F021AFB-E6C1-43FD-68E7-B5EA1766BE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5" name="Oval 173">
                  <a:extLst>
                    <a:ext uri="{FF2B5EF4-FFF2-40B4-BE49-F238E27FC236}">
                      <a16:creationId xmlns:a16="http://schemas.microsoft.com/office/drawing/2014/main" id="{6BD2DCB8-0E28-69FC-A476-2474401DD4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6" name="AutoShape 174">
                  <a:extLst>
                    <a:ext uri="{FF2B5EF4-FFF2-40B4-BE49-F238E27FC236}">
                      <a16:creationId xmlns:a16="http://schemas.microsoft.com/office/drawing/2014/main" id="{506A8B41-CA87-AED2-6E95-4A9F920EFE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7" name="Rectangle 175">
                  <a:extLst>
                    <a:ext uri="{FF2B5EF4-FFF2-40B4-BE49-F238E27FC236}">
                      <a16:creationId xmlns:a16="http://schemas.microsoft.com/office/drawing/2014/main" id="{7600C83D-E543-641D-09DF-8BB2331537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08" name="Group 176">
              <a:extLst>
                <a:ext uri="{FF2B5EF4-FFF2-40B4-BE49-F238E27FC236}">
                  <a16:creationId xmlns:a16="http://schemas.microsoft.com/office/drawing/2014/main" id="{60917ACB-2482-3D30-C412-C801520B99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" y="2387"/>
              <a:ext cx="252" cy="94"/>
              <a:chOff x="338" y="2387"/>
              <a:chExt cx="252" cy="94"/>
            </a:xfrm>
          </p:grpSpPr>
          <p:sp>
            <p:nvSpPr>
              <p:cNvPr id="18609" name="WordArt 177">
                <a:extLst>
                  <a:ext uri="{FF2B5EF4-FFF2-40B4-BE49-F238E27FC236}">
                    <a16:creationId xmlns:a16="http://schemas.microsoft.com/office/drawing/2014/main" id="{ED26599F-D880-E22C-7178-BC3158CD4A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納品検査</a:t>
                </a:r>
              </a:p>
            </p:txBody>
          </p:sp>
          <p:sp>
            <p:nvSpPr>
              <p:cNvPr id="18610" name="WordArt 178">
                <a:extLst>
                  <a:ext uri="{FF2B5EF4-FFF2-40B4-BE49-F238E27FC236}">
                    <a16:creationId xmlns:a16="http://schemas.microsoft.com/office/drawing/2014/main" id="{DA05C324-5100-8CC3-B52F-7BFE3134D5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納品検査</a:t>
                </a:r>
              </a:p>
            </p:txBody>
          </p:sp>
        </p:grpSp>
      </p:grpSp>
      <p:grpSp>
        <p:nvGrpSpPr>
          <p:cNvPr id="18611" name="Group 179">
            <a:extLst>
              <a:ext uri="{FF2B5EF4-FFF2-40B4-BE49-F238E27FC236}">
                <a16:creationId xmlns:a16="http://schemas.microsoft.com/office/drawing/2014/main" id="{6C94848B-89B4-627E-3FEA-66238A86430F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205038"/>
            <a:ext cx="403225" cy="388937"/>
            <a:chOff x="4744" y="424"/>
            <a:chExt cx="254" cy="245"/>
          </a:xfrm>
        </p:grpSpPr>
        <p:grpSp>
          <p:nvGrpSpPr>
            <p:cNvPr id="18612" name="Group 180">
              <a:extLst>
                <a:ext uri="{FF2B5EF4-FFF2-40B4-BE49-F238E27FC236}">
                  <a16:creationId xmlns:a16="http://schemas.microsoft.com/office/drawing/2014/main" id="{0A4BE3A2-72EF-00FB-02E8-0D44A0DBAB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7" y="424"/>
              <a:ext cx="239" cy="156"/>
              <a:chOff x="988" y="2024"/>
              <a:chExt cx="1542" cy="976"/>
            </a:xfrm>
          </p:grpSpPr>
          <p:grpSp>
            <p:nvGrpSpPr>
              <p:cNvPr id="18613" name="Group 181">
                <a:extLst>
                  <a:ext uri="{FF2B5EF4-FFF2-40B4-BE49-F238E27FC236}">
                    <a16:creationId xmlns:a16="http://schemas.microsoft.com/office/drawing/2014/main" id="{C42FF8B2-F5B2-9784-8C1D-7B6791D3C7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024"/>
                <a:ext cx="1224" cy="976"/>
                <a:chOff x="1306" y="1967"/>
                <a:chExt cx="1224" cy="976"/>
              </a:xfrm>
            </p:grpSpPr>
            <p:grpSp>
              <p:nvGrpSpPr>
                <p:cNvPr id="18614" name="Group 182">
                  <a:extLst>
                    <a:ext uri="{FF2B5EF4-FFF2-40B4-BE49-F238E27FC236}">
                      <a16:creationId xmlns:a16="http://schemas.microsoft.com/office/drawing/2014/main" id="{28D84D02-D3BB-C8CD-1B95-BCA4579AA2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7"/>
                  <a:ext cx="1224" cy="975"/>
                  <a:chOff x="1306" y="1956"/>
                  <a:chExt cx="1224" cy="975"/>
                </a:xfrm>
              </p:grpSpPr>
              <p:sp>
                <p:nvSpPr>
                  <p:cNvPr id="18615" name="AutoShape 183">
                    <a:extLst>
                      <a:ext uri="{FF2B5EF4-FFF2-40B4-BE49-F238E27FC236}">
                        <a16:creationId xmlns:a16="http://schemas.microsoft.com/office/drawing/2014/main" id="{BB456779-9372-2D8A-A756-106379E8BE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16" name="AutoShape 184">
                    <a:extLst>
                      <a:ext uri="{FF2B5EF4-FFF2-40B4-BE49-F238E27FC236}">
                        <a16:creationId xmlns:a16="http://schemas.microsoft.com/office/drawing/2014/main" id="{CAA246DE-7E13-BF73-E381-C566D9B3FF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17" name="AutoShape 185">
                    <a:extLst>
                      <a:ext uri="{FF2B5EF4-FFF2-40B4-BE49-F238E27FC236}">
                        <a16:creationId xmlns:a16="http://schemas.microsoft.com/office/drawing/2014/main" id="{855B4309-560A-5F37-5A38-69EF448ABF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18" name="AutoShape 186">
                    <a:extLst>
                      <a:ext uri="{FF2B5EF4-FFF2-40B4-BE49-F238E27FC236}">
                        <a16:creationId xmlns:a16="http://schemas.microsoft.com/office/drawing/2014/main" id="{1796B6CB-ACEC-4AA3-07C7-727021AD07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19" name="AutoShape 187">
                    <a:extLst>
                      <a:ext uri="{FF2B5EF4-FFF2-40B4-BE49-F238E27FC236}">
                        <a16:creationId xmlns:a16="http://schemas.microsoft.com/office/drawing/2014/main" id="{3706BA2F-C609-E7A0-5AA9-4D9E7CBDD8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0" name="AutoShape 188">
                    <a:extLst>
                      <a:ext uri="{FF2B5EF4-FFF2-40B4-BE49-F238E27FC236}">
                        <a16:creationId xmlns:a16="http://schemas.microsoft.com/office/drawing/2014/main" id="{5AE16896-AAC2-D4B6-CD89-ABBA0694D0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21" name="Group 189">
                  <a:extLst>
                    <a:ext uri="{FF2B5EF4-FFF2-40B4-BE49-F238E27FC236}">
                      <a16:creationId xmlns:a16="http://schemas.microsoft.com/office/drawing/2014/main" id="{5ADC8E9E-502D-3649-3CA8-BB969DE6EAF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8"/>
                  <a:ext cx="1224" cy="975"/>
                  <a:chOff x="1306" y="1956"/>
                  <a:chExt cx="1224" cy="975"/>
                </a:xfrm>
              </p:grpSpPr>
              <p:sp>
                <p:nvSpPr>
                  <p:cNvPr id="18622" name="AutoShape 190">
                    <a:extLst>
                      <a:ext uri="{FF2B5EF4-FFF2-40B4-BE49-F238E27FC236}">
                        <a16:creationId xmlns:a16="http://schemas.microsoft.com/office/drawing/2014/main" id="{67C22F13-FA63-CA60-96DB-9D28A895F3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3" name="AutoShape 191">
                    <a:extLst>
                      <a:ext uri="{FF2B5EF4-FFF2-40B4-BE49-F238E27FC236}">
                        <a16:creationId xmlns:a16="http://schemas.microsoft.com/office/drawing/2014/main" id="{D3C9B1A9-C911-8297-FEB8-E8050DA37F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4" name="AutoShape 192">
                    <a:extLst>
                      <a:ext uri="{FF2B5EF4-FFF2-40B4-BE49-F238E27FC236}">
                        <a16:creationId xmlns:a16="http://schemas.microsoft.com/office/drawing/2014/main" id="{6228F036-56B9-532E-1D45-DAE8DB0BAD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5" name="AutoShape 193">
                    <a:extLst>
                      <a:ext uri="{FF2B5EF4-FFF2-40B4-BE49-F238E27FC236}">
                        <a16:creationId xmlns:a16="http://schemas.microsoft.com/office/drawing/2014/main" id="{32BCB55C-8E40-5C74-7976-FE0FC42A7A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6" name="AutoShape 194">
                    <a:extLst>
                      <a:ext uri="{FF2B5EF4-FFF2-40B4-BE49-F238E27FC236}">
                        <a16:creationId xmlns:a16="http://schemas.microsoft.com/office/drawing/2014/main" id="{4AA75584-F27D-CF43-20A9-96282547CF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7" name="AutoShape 195">
                    <a:extLst>
                      <a:ext uri="{FF2B5EF4-FFF2-40B4-BE49-F238E27FC236}">
                        <a16:creationId xmlns:a16="http://schemas.microsoft.com/office/drawing/2014/main" id="{2B052D73-7B3F-5843-3B05-E33E2937D8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28" name="Group 196">
                <a:extLst>
                  <a:ext uri="{FF2B5EF4-FFF2-40B4-BE49-F238E27FC236}">
                    <a16:creationId xmlns:a16="http://schemas.microsoft.com/office/drawing/2014/main" id="{75C1D2C2-84C6-FF69-4DA2-BBF98C69FF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1224" cy="976"/>
                <a:chOff x="716" y="1944"/>
                <a:chExt cx="1224" cy="976"/>
              </a:xfrm>
            </p:grpSpPr>
            <p:grpSp>
              <p:nvGrpSpPr>
                <p:cNvPr id="18629" name="Group 197">
                  <a:extLst>
                    <a:ext uri="{FF2B5EF4-FFF2-40B4-BE49-F238E27FC236}">
                      <a16:creationId xmlns:a16="http://schemas.microsoft.com/office/drawing/2014/main" id="{FC55848A-8FB4-FBD9-DE75-40A1369479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4"/>
                  <a:ext cx="1224" cy="975"/>
                  <a:chOff x="1306" y="1956"/>
                  <a:chExt cx="1224" cy="975"/>
                </a:xfrm>
              </p:grpSpPr>
              <p:sp>
                <p:nvSpPr>
                  <p:cNvPr id="18630" name="AutoShape 198">
                    <a:extLst>
                      <a:ext uri="{FF2B5EF4-FFF2-40B4-BE49-F238E27FC236}">
                        <a16:creationId xmlns:a16="http://schemas.microsoft.com/office/drawing/2014/main" id="{AF383EAB-7787-FC3E-D487-3CCB4DF8CE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1" name="AutoShape 199">
                    <a:extLst>
                      <a:ext uri="{FF2B5EF4-FFF2-40B4-BE49-F238E27FC236}">
                        <a16:creationId xmlns:a16="http://schemas.microsoft.com/office/drawing/2014/main" id="{A131C620-9122-CEE8-7496-6E1CEDD965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2" name="AutoShape 200">
                    <a:extLst>
                      <a:ext uri="{FF2B5EF4-FFF2-40B4-BE49-F238E27FC236}">
                        <a16:creationId xmlns:a16="http://schemas.microsoft.com/office/drawing/2014/main" id="{DAB5D731-B2D4-5C85-3721-6CADE10510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3" name="AutoShape 201">
                    <a:extLst>
                      <a:ext uri="{FF2B5EF4-FFF2-40B4-BE49-F238E27FC236}">
                        <a16:creationId xmlns:a16="http://schemas.microsoft.com/office/drawing/2014/main" id="{CDF2D468-8229-1AD5-69B2-A3B9626FCF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4" name="AutoShape 202">
                    <a:extLst>
                      <a:ext uri="{FF2B5EF4-FFF2-40B4-BE49-F238E27FC236}">
                        <a16:creationId xmlns:a16="http://schemas.microsoft.com/office/drawing/2014/main" id="{2B55E79D-9C6F-77C1-F807-38FB74673E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5" name="AutoShape 203">
                    <a:extLst>
                      <a:ext uri="{FF2B5EF4-FFF2-40B4-BE49-F238E27FC236}">
                        <a16:creationId xmlns:a16="http://schemas.microsoft.com/office/drawing/2014/main" id="{0E71FD5B-12B4-8B73-74C1-CA238E9069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36" name="Group 204">
                  <a:extLst>
                    <a:ext uri="{FF2B5EF4-FFF2-40B4-BE49-F238E27FC236}">
                      <a16:creationId xmlns:a16="http://schemas.microsoft.com/office/drawing/2014/main" id="{47DBD04D-A8B9-9801-D959-A8D2BE6B3D6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5"/>
                  <a:ext cx="1224" cy="975"/>
                  <a:chOff x="1306" y="1956"/>
                  <a:chExt cx="1224" cy="975"/>
                </a:xfrm>
              </p:grpSpPr>
              <p:sp>
                <p:nvSpPr>
                  <p:cNvPr id="18637" name="AutoShape 205">
                    <a:extLst>
                      <a:ext uri="{FF2B5EF4-FFF2-40B4-BE49-F238E27FC236}">
                        <a16:creationId xmlns:a16="http://schemas.microsoft.com/office/drawing/2014/main" id="{767C5BEB-0ECF-4127-0608-04154EDCC1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8" name="AutoShape 206">
                    <a:extLst>
                      <a:ext uri="{FF2B5EF4-FFF2-40B4-BE49-F238E27FC236}">
                        <a16:creationId xmlns:a16="http://schemas.microsoft.com/office/drawing/2014/main" id="{406C58BC-BDC3-74F9-BB2C-01F24F6705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9" name="AutoShape 207">
                    <a:extLst>
                      <a:ext uri="{FF2B5EF4-FFF2-40B4-BE49-F238E27FC236}">
                        <a16:creationId xmlns:a16="http://schemas.microsoft.com/office/drawing/2014/main" id="{B325BFB5-60D6-676F-3102-9718944AED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40" name="AutoShape 208">
                    <a:extLst>
                      <a:ext uri="{FF2B5EF4-FFF2-40B4-BE49-F238E27FC236}">
                        <a16:creationId xmlns:a16="http://schemas.microsoft.com/office/drawing/2014/main" id="{E438FC4C-AC45-92B2-0DF6-B3A92CD550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41" name="AutoShape 209">
                    <a:extLst>
                      <a:ext uri="{FF2B5EF4-FFF2-40B4-BE49-F238E27FC236}">
                        <a16:creationId xmlns:a16="http://schemas.microsoft.com/office/drawing/2014/main" id="{CFD1303C-8085-2B4F-D6B8-29249BDC11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42" name="AutoShape 210">
                    <a:extLst>
                      <a:ext uri="{FF2B5EF4-FFF2-40B4-BE49-F238E27FC236}">
                        <a16:creationId xmlns:a16="http://schemas.microsoft.com/office/drawing/2014/main" id="{260BA8F2-9E07-0792-C3D7-48A9AE889D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643" name="Group 211">
              <a:extLst>
                <a:ext uri="{FF2B5EF4-FFF2-40B4-BE49-F238E27FC236}">
                  <a16:creationId xmlns:a16="http://schemas.microsoft.com/office/drawing/2014/main" id="{AD8ACEF0-951C-F39E-1025-285F1F4C0F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4" y="575"/>
              <a:ext cx="254" cy="94"/>
              <a:chOff x="4744" y="575"/>
              <a:chExt cx="254" cy="94"/>
            </a:xfrm>
          </p:grpSpPr>
          <p:sp>
            <p:nvSpPr>
              <p:cNvPr id="18644" name="WordArt 212">
                <a:extLst>
                  <a:ext uri="{FF2B5EF4-FFF2-40B4-BE49-F238E27FC236}">
                    <a16:creationId xmlns:a16="http://schemas.microsoft.com/office/drawing/2014/main" id="{6AE02EC5-1531-28A6-E57E-6C0C6C1CB1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6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</a:t>
                </a:r>
              </a:p>
            </p:txBody>
          </p:sp>
          <p:sp>
            <p:nvSpPr>
              <p:cNvPr id="18645" name="WordArt 213">
                <a:extLst>
                  <a:ext uri="{FF2B5EF4-FFF2-40B4-BE49-F238E27FC236}">
                    <a16:creationId xmlns:a16="http://schemas.microsoft.com/office/drawing/2014/main" id="{BE3C3EE3-65FE-0535-605A-D2D4575F62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4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契約</a:t>
                </a:r>
              </a:p>
            </p:txBody>
          </p:sp>
        </p:grpSp>
      </p:grpSp>
      <p:grpSp>
        <p:nvGrpSpPr>
          <p:cNvPr id="18646" name="Group 214">
            <a:extLst>
              <a:ext uri="{FF2B5EF4-FFF2-40B4-BE49-F238E27FC236}">
                <a16:creationId xmlns:a16="http://schemas.microsoft.com/office/drawing/2014/main" id="{34C79616-5712-C388-4EAA-98F18F3362DB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3500438"/>
            <a:ext cx="403225" cy="293687"/>
            <a:chOff x="3265" y="1842"/>
            <a:chExt cx="254" cy="185"/>
          </a:xfrm>
        </p:grpSpPr>
        <p:grpSp>
          <p:nvGrpSpPr>
            <p:cNvPr id="18647" name="Group 215">
              <a:extLst>
                <a:ext uri="{FF2B5EF4-FFF2-40B4-BE49-F238E27FC236}">
                  <a16:creationId xmlns:a16="http://schemas.microsoft.com/office/drawing/2014/main" id="{5187A46C-9BBC-F30C-7907-E037EAA350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8" y="1842"/>
              <a:ext cx="229" cy="78"/>
              <a:chOff x="2075" y="2568"/>
              <a:chExt cx="825" cy="363"/>
            </a:xfrm>
          </p:grpSpPr>
          <p:grpSp>
            <p:nvGrpSpPr>
              <p:cNvPr id="18648" name="Group 216">
                <a:extLst>
                  <a:ext uri="{FF2B5EF4-FFF2-40B4-BE49-F238E27FC236}">
                    <a16:creationId xmlns:a16="http://schemas.microsoft.com/office/drawing/2014/main" id="{B3D9BCB6-33D7-E80F-2866-1BE01775FA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18649" name="Rectangle 217">
                  <a:extLst>
                    <a:ext uri="{FF2B5EF4-FFF2-40B4-BE49-F238E27FC236}">
                      <a16:creationId xmlns:a16="http://schemas.microsoft.com/office/drawing/2014/main" id="{46B15F43-6EC1-C43E-97A1-04CDA30A8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0" name="AutoShape 218">
                  <a:extLst>
                    <a:ext uri="{FF2B5EF4-FFF2-40B4-BE49-F238E27FC236}">
                      <a16:creationId xmlns:a16="http://schemas.microsoft.com/office/drawing/2014/main" id="{8463A273-C387-8AA5-8F8C-7996F59B2A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1" name="AutoShape 219">
                  <a:extLst>
                    <a:ext uri="{FF2B5EF4-FFF2-40B4-BE49-F238E27FC236}">
                      <a16:creationId xmlns:a16="http://schemas.microsoft.com/office/drawing/2014/main" id="{56068B59-F65A-E267-FCDE-A9A3C90822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2" name="Rectangle 220">
                  <a:extLst>
                    <a:ext uri="{FF2B5EF4-FFF2-40B4-BE49-F238E27FC236}">
                      <a16:creationId xmlns:a16="http://schemas.microsoft.com/office/drawing/2014/main" id="{7AB2042B-6535-A09B-E231-0FB6488970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3" name="Rectangle 221">
                  <a:extLst>
                    <a:ext uri="{FF2B5EF4-FFF2-40B4-BE49-F238E27FC236}">
                      <a16:creationId xmlns:a16="http://schemas.microsoft.com/office/drawing/2014/main" id="{C41BBA62-3788-CD67-AD91-50ED58A35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54" name="Group 222">
                <a:extLst>
                  <a:ext uri="{FF2B5EF4-FFF2-40B4-BE49-F238E27FC236}">
                    <a16:creationId xmlns:a16="http://schemas.microsoft.com/office/drawing/2014/main" id="{E43326BC-B5B5-C87E-12B8-DB6A8242C7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18655" name="Rectangle 223">
                  <a:extLst>
                    <a:ext uri="{FF2B5EF4-FFF2-40B4-BE49-F238E27FC236}">
                      <a16:creationId xmlns:a16="http://schemas.microsoft.com/office/drawing/2014/main" id="{5D6CAE87-CE5E-98B3-0FAA-467850A325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6" name="AutoShape 224">
                  <a:extLst>
                    <a:ext uri="{FF2B5EF4-FFF2-40B4-BE49-F238E27FC236}">
                      <a16:creationId xmlns:a16="http://schemas.microsoft.com/office/drawing/2014/main" id="{3929940B-10C8-4ACC-BB85-BD7664E087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7" name="AutoShape 225">
                  <a:extLst>
                    <a:ext uri="{FF2B5EF4-FFF2-40B4-BE49-F238E27FC236}">
                      <a16:creationId xmlns:a16="http://schemas.microsoft.com/office/drawing/2014/main" id="{C0E5AAE5-4DD9-7DFF-095E-8C13B645FF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8" name="Rectangle 226">
                  <a:extLst>
                    <a:ext uri="{FF2B5EF4-FFF2-40B4-BE49-F238E27FC236}">
                      <a16:creationId xmlns:a16="http://schemas.microsoft.com/office/drawing/2014/main" id="{0BF7F212-2116-D1B0-63CD-762B4B92F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9" name="Rectangle 227">
                  <a:extLst>
                    <a:ext uri="{FF2B5EF4-FFF2-40B4-BE49-F238E27FC236}">
                      <a16:creationId xmlns:a16="http://schemas.microsoft.com/office/drawing/2014/main" id="{226A42AF-079C-AA6B-708A-C7DD6B9982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60" name="Group 228">
              <a:extLst>
                <a:ext uri="{FF2B5EF4-FFF2-40B4-BE49-F238E27FC236}">
                  <a16:creationId xmlns:a16="http://schemas.microsoft.com/office/drawing/2014/main" id="{49A418DA-5087-9DAB-1364-FEE587E5A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933"/>
              <a:ext cx="254" cy="94"/>
              <a:chOff x="3274" y="1933"/>
              <a:chExt cx="254" cy="94"/>
            </a:xfrm>
          </p:grpSpPr>
          <p:sp>
            <p:nvSpPr>
              <p:cNvPr id="18661" name="WordArt 229">
                <a:extLst>
                  <a:ext uri="{FF2B5EF4-FFF2-40B4-BE49-F238E27FC236}">
                    <a16:creationId xmlns:a16="http://schemas.microsoft.com/office/drawing/2014/main" id="{FADE7D1F-FE10-BF4C-AB34-22A2B914E2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93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開発期間</a:t>
                </a:r>
              </a:p>
            </p:txBody>
          </p:sp>
          <p:sp>
            <p:nvSpPr>
              <p:cNvPr id="18662" name="WordArt 230">
                <a:extLst>
                  <a:ext uri="{FF2B5EF4-FFF2-40B4-BE49-F238E27FC236}">
                    <a16:creationId xmlns:a16="http://schemas.microsoft.com/office/drawing/2014/main" id="{42E126F9-A954-D46D-F81E-7458FC9355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93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開発期間</a:t>
                </a:r>
              </a:p>
            </p:txBody>
          </p:sp>
        </p:grpSp>
      </p:grpSp>
      <p:grpSp>
        <p:nvGrpSpPr>
          <p:cNvPr id="18663" name="Group 231">
            <a:extLst>
              <a:ext uri="{FF2B5EF4-FFF2-40B4-BE49-F238E27FC236}">
                <a16:creationId xmlns:a16="http://schemas.microsoft.com/office/drawing/2014/main" id="{EF076B78-54D4-495C-6FFE-D014AEFB8DA0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3644900"/>
            <a:ext cx="400050" cy="438150"/>
            <a:chOff x="338" y="1298"/>
            <a:chExt cx="252" cy="276"/>
          </a:xfrm>
        </p:grpSpPr>
        <p:grpSp>
          <p:nvGrpSpPr>
            <p:cNvPr id="18664" name="Group 232">
              <a:extLst>
                <a:ext uri="{FF2B5EF4-FFF2-40B4-BE49-F238E27FC236}">
                  <a16:creationId xmlns:a16="http://schemas.microsoft.com/office/drawing/2014/main" id="{16C2F24E-D4D1-ACEC-00A0-CD99CE359A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298"/>
              <a:ext cx="224" cy="224"/>
              <a:chOff x="3574" y="1956"/>
              <a:chExt cx="317" cy="317"/>
            </a:xfrm>
          </p:grpSpPr>
          <p:sp>
            <p:nvSpPr>
              <p:cNvPr id="18665" name="Freeform 233">
                <a:extLst>
                  <a:ext uri="{FF2B5EF4-FFF2-40B4-BE49-F238E27FC236}">
                    <a16:creationId xmlns:a16="http://schemas.microsoft.com/office/drawing/2014/main" id="{FC6F44EF-D79C-1D80-AB2C-737D2A1D9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317" cy="317"/>
              </a:xfrm>
              <a:custGeom>
                <a:avLst/>
                <a:gdLst>
                  <a:gd name="T0" fmla="*/ 249 w 317"/>
                  <a:gd name="T1" fmla="*/ 0 h 317"/>
                  <a:gd name="T2" fmla="*/ 208 w 317"/>
                  <a:gd name="T3" fmla="*/ 29 h 317"/>
                  <a:gd name="T4" fmla="*/ 239 w 317"/>
                  <a:gd name="T5" fmla="*/ 47 h 317"/>
                  <a:gd name="T6" fmla="*/ 272 w 317"/>
                  <a:gd name="T7" fmla="*/ 23 h 317"/>
                  <a:gd name="T8" fmla="*/ 317 w 317"/>
                  <a:gd name="T9" fmla="*/ 91 h 317"/>
                  <a:gd name="T10" fmla="*/ 317 w 317"/>
                  <a:gd name="T11" fmla="*/ 204 h 317"/>
                  <a:gd name="T12" fmla="*/ 158 w 317"/>
                  <a:gd name="T13" fmla="*/ 317 h 317"/>
                  <a:gd name="T14" fmla="*/ 0 w 317"/>
                  <a:gd name="T15" fmla="*/ 227 h 317"/>
                  <a:gd name="T16" fmla="*/ 0 w 317"/>
                  <a:gd name="T17" fmla="*/ 113 h 317"/>
                  <a:gd name="T18" fmla="*/ 158 w 317"/>
                  <a:gd name="T19" fmla="*/ 0 h 317"/>
                  <a:gd name="T20" fmla="*/ 249 w 317"/>
                  <a:gd name="T21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7" h="317">
                    <a:moveTo>
                      <a:pt x="249" y="0"/>
                    </a:moveTo>
                    <a:lnTo>
                      <a:pt x="208" y="29"/>
                    </a:lnTo>
                    <a:lnTo>
                      <a:pt x="239" y="47"/>
                    </a:lnTo>
                    <a:lnTo>
                      <a:pt x="272" y="23"/>
                    </a:lnTo>
                    <a:lnTo>
                      <a:pt x="317" y="91"/>
                    </a:lnTo>
                    <a:lnTo>
                      <a:pt x="317" y="204"/>
                    </a:lnTo>
                    <a:lnTo>
                      <a:pt x="158" y="31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58" y="0"/>
                    </a:lnTo>
                    <a:lnTo>
                      <a:pt x="249" y="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66" name="Freeform 234">
                <a:extLst>
                  <a:ext uri="{FF2B5EF4-FFF2-40B4-BE49-F238E27FC236}">
                    <a16:creationId xmlns:a16="http://schemas.microsoft.com/office/drawing/2014/main" id="{DA57C51A-A420-5EE9-8CA9-3606D0250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159" cy="226"/>
              </a:xfrm>
              <a:custGeom>
                <a:avLst/>
                <a:gdLst>
                  <a:gd name="T0" fmla="*/ 0 w 159"/>
                  <a:gd name="T1" fmla="*/ 226 h 226"/>
                  <a:gd name="T2" fmla="*/ 159 w 159"/>
                  <a:gd name="T3" fmla="*/ 113 h 226"/>
                  <a:gd name="T4" fmla="*/ 159 w 159"/>
                  <a:gd name="T5" fmla="*/ 0 h 226"/>
                  <a:gd name="T6" fmla="*/ 0 w 159"/>
                  <a:gd name="T7" fmla="*/ 113 h 226"/>
                  <a:gd name="T8" fmla="*/ 0 w 159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26">
                    <a:moveTo>
                      <a:pt x="0" y="226"/>
                    </a:moveTo>
                    <a:lnTo>
                      <a:pt x="159" y="113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67" name="Freeform 235">
                <a:extLst>
                  <a:ext uri="{FF2B5EF4-FFF2-40B4-BE49-F238E27FC236}">
                    <a16:creationId xmlns:a16="http://schemas.microsoft.com/office/drawing/2014/main" id="{38C4ECAC-64D5-0DB3-387F-75059E0B4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047"/>
                <a:ext cx="159" cy="226"/>
              </a:xfrm>
              <a:custGeom>
                <a:avLst/>
                <a:gdLst>
                  <a:gd name="T0" fmla="*/ 0 w 159"/>
                  <a:gd name="T1" fmla="*/ 226 h 226"/>
                  <a:gd name="T2" fmla="*/ 159 w 159"/>
                  <a:gd name="T3" fmla="*/ 113 h 226"/>
                  <a:gd name="T4" fmla="*/ 159 w 159"/>
                  <a:gd name="T5" fmla="*/ 0 h 226"/>
                  <a:gd name="T6" fmla="*/ 0 w 159"/>
                  <a:gd name="T7" fmla="*/ 113 h 226"/>
                  <a:gd name="T8" fmla="*/ 0 w 159"/>
                  <a:gd name="T9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226">
                    <a:moveTo>
                      <a:pt x="0" y="226"/>
                    </a:moveTo>
                    <a:lnTo>
                      <a:pt x="159" y="113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68" name="Freeform 236">
                <a:extLst>
                  <a:ext uri="{FF2B5EF4-FFF2-40B4-BE49-F238E27FC236}">
                    <a16:creationId xmlns:a16="http://schemas.microsoft.com/office/drawing/2014/main" id="{C71F27A8-331B-58C8-FC9A-B9F701EE0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317" cy="204"/>
              </a:xfrm>
              <a:custGeom>
                <a:avLst/>
                <a:gdLst>
                  <a:gd name="T0" fmla="*/ 317 w 317"/>
                  <a:gd name="T1" fmla="*/ 91 h 204"/>
                  <a:gd name="T2" fmla="*/ 158 w 317"/>
                  <a:gd name="T3" fmla="*/ 0 h 204"/>
                  <a:gd name="T4" fmla="*/ 0 w 317"/>
                  <a:gd name="T5" fmla="*/ 113 h 204"/>
                  <a:gd name="T6" fmla="*/ 158 w 317"/>
                  <a:gd name="T7" fmla="*/ 204 h 204"/>
                  <a:gd name="T8" fmla="*/ 317 w 317"/>
                  <a:gd name="T9" fmla="*/ 9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204">
                    <a:moveTo>
                      <a:pt x="317" y="91"/>
                    </a:moveTo>
                    <a:lnTo>
                      <a:pt x="158" y="0"/>
                    </a:lnTo>
                    <a:lnTo>
                      <a:pt x="0" y="113"/>
                    </a:lnTo>
                    <a:lnTo>
                      <a:pt x="158" y="204"/>
                    </a:lnTo>
                    <a:lnTo>
                      <a:pt x="317" y="91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69" name="Freeform 237">
                <a:extLst>
                  <a:ext uri="{FF2B5EF4-FFF2-40B4-BE49-F238E27FC236}">
                    <a16:creationId xmlns:a16="http://schemas.microsoft.com/office/drawing/2014/main" id="{ADB9C37D-87D8-B2ED-5CC3-B886A8C72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158" cy="227"/>
              </a:xfrm>
              <a:custGeom>
                <a:avLst/>
                <a:gdLst>
                  <a:gd name="T0" fmla="*/ 158 w 158"/>
                  <a:gd name="T1" fmla="*/ 0 h 227"/>
                  <a:gd name="T2" fmla="*/ 158 w 158"/>
                  <a:gd name="T3" fmla="*/ 113 h 227"/>
                  <a:gd name="T4" fmla="*/ 0 w 158"/>
                  <a:gd name="T5" fmla="*/ 227 h 227"/>
                  <a:gd name="T6" fmla="*/ 0 w 158"/>
                  <a:gd name="T7" fmla="*/ 113 h 227"/>
                  <a:gd name="T8" fmla="*/ 158 w 158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27">
                    <a:moveTo>
                      <a:pt x="158" y="0"/>
                    </a:moveTo>
                    <a:lnTo>
                      <a:pt x="158" y="113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70" name="Freeform 238">
                <a:extLst>
                  <a:ext uri="{FF2B5EF4-FFF2-40B4-BE49-F238E27FC236}">
                    <a16:creationId xmlns:a16="http://schemas.microsoft.com/office/drawing/2014/main" id="{49E86AAB-0FE4-5E7C-F1B1-CFBFF2E0E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069"/>
                <a:ext cx="158" cy="204"/>
              </a:xfrm>
              <a:custGeom>
                <a:avLst/>
                <a:gdLst>
                  <a:gd name="T0" fmla="*/ 158 w 158"/>
                  <a:gd name="T1" fmla="*/ 91 h 204"/>
                  <a:gd name="T2" fmla="*/ 0 w 158"/>
                  <a:gd name="T3" fmla="*/ 0 h 204"/>
                  <a:gd name="T4" fmla="*/ 0 w 158"/>
                  <a:gd name="T5" fmla="*/ 114 h 204"/>
                  <a:gd name="T6" fmla="*/ 158 w 158"/>
                  <a:gd name="T7" fmla="*/ 204 h 204"/>
                  <a:gd name="T8" fmla="*/ 158 w 158"/>
                  <a:gd name="T9" fmla="*/ 9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04">
                    <a:moveTo>
                      <a:pt x="158" y="91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58" y="204"/>
                    </a:lnTo>
                    <a:lnTo>
                      <a:pt x="158" y="91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71" name="Freeform 239">
                <a:extLst>
                  <a:ext uri="{FF2B5EF4-FFF2-40B4-BE49-F238E27FC236}">
                    <a16:creationId xmlns:a16="http://schemas.microsoft.com/office/drawing/2014/main" id="{0FE60FEA-AEAA-C02A-62A6-EFC04772B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979"/>
                <a:ext cx="204" cy="181"/>
              </a:xfrm>
              <a:custGeom>
                <a:avLst/>
                <a:gdLst>
                  <a:gd name="T0" fmla="*/ 45 w 204"/>
                  <a:gd name="T1" fmla="*/ 181 h 181"/>
                  <a:gd name="T2" fmla="*/ 204 w 204"/>
                  <a:gd name="T3" fmla="*/ 68 h 181"/>
                  <a:gd name="T4" fmla="*/ 159 w 204"/>
                  <a:gd name="T5" fmla="*/ 0 h 181"/>
                  <a:gd name="T6" fmla="*/ 0 w 204"/>
                  <a:gd name="T7" fmla="*/ 113 h 181"/>
                  <a:gd name="T8" fmla="*/ 45 w 204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181">
                    <a:moveTo>
                      <a:pt x="45" y="181"/>
                    </a:moveTo>
                    <a:lnTo>
                      <a:pt x="204" y="68"/>
                    </a:lnTo>
                    <a:lnTo>
                      <a:pt x="159" y="0"/>
                    </a:lnTo>
                    <a:lnTo>
                      <a:pt x="0" y="113"/>
                    </a:lnTo>
                    <a:lnTo>
                      <a:pt x="45" y="181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72" name="Freeform 240">
                <a:extLst>
                  <a:ext uri="{FF2B5EF4-FFF2-40B4-BE49-F238E27FC236}">
                    <a16:creationId xmlns:a16="http://schemas.microsoft.com/office/drawing/2014/main" id="{025A6A7B-C9A9-A962-FBC8-4AB000D71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1956"/>
                <a:ext cx="249" cy="113"/>
              </a:xfrm>
              <a:custGeom>
                <a:avLst/>
                <a:gdLst>
                  <a:gd name="T0" fmla="*/ 0 w 249"/>
                  <a:gd name="T1" fmla="*/ 113 h 113"/>
                  <a:gd name="T2" fmla="*/ 158 w 249"/>
                  <a:gd name="T3" fmla="*/ 0 h 113"/>
                  <a:gd name="T4" fmla="*/ 249 w 249"/>
                  <a:gd name="T5" fmla="*/ 0 h 113"/>
                  <a:gd name="T6" fmla="*/ 90 w 249"/>
                  <a:gd name="T7" fmla="*/ 113 h 113"/>
                  <a:gd name="T8" fmla="*/ 0 w 249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9" h="113">
                    <a:moveTo>
                      <a:pt x="0" y="113"/>
                    </a:moveTo>
                    <a:lnTo>
                      <a:pt x="158" y="0"/>
                    </a:lnTo>
                    <a:lnTo>
                      <a:pt x="249" y="0"/>
                    </a:lnTo>
                    <a:lnTo>
                      <a:pt x="9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673" name="Group 241">
              <a:extLst>
                <a:ext uri="{FF2B5EF4-FFF2-40B4-BE49-F238E27FC236}">
                  <a16:creationId xmlns:a16="http://schemas.microsoft.com/office/drawing/2014/main" id="{91DFAD5D-1F52-48EE-78D6-E42A68EFD9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" y="1480"/>
              <a:ext cx="252" cy="94"/>
              <a:chOff x="338" y="1480"/>
              <a:chExt cx="252" cy="94"/>
            </a:xfrm>
          </p:grpSpPr>
          <p:sp>
            <p:nvSpPr>
              <p:cNvPr id="18674" name="WordArt 242">
                <a:extLst>
                  <a:ext uri="{FF2B5EF4-FFF2-40B4-BE49-F238E27FC236}">
                    <a16:creationId xmlns:a16="http://schemas.microsoft.com/office/drawing/2014/main" id="{6C083A57-87EC-B893-CFA6-5CB56426EA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480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</a:t>
                </a:r>
              </a:p>
            </p:txBody>
          </p:sp>
          <p:sp>
            <p:nvSpPr>
              <p:cNvPr id="18675" name="WordArt 243">
                <a:extLst>
                  <a:ext uri="{FF2B5EF4-FFF2-40B4-BE49-F238E27FC236}">
                    <a16:creationId xmlns:a16="http://schemas.microsoft.com/office/drawing/2014/main" id="{B1FBCF99-945D-8E7A-0C79-A316FB3B30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" y="1480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納品</a:t>
                </a:r>
              </a:p>
            </p:txBody>
          </p:sp>
        </p:grpSp>
      </p:grpSp>
      <p:grpSp>
        <p:nvGrpSpPr>
          <p:cNvPr id="18676" name="Group 244">
            <a:extLst>
              <a:ext uri="{FF2B5EF4-FFF2-40B4-BE49-F238E27FC236}">
                <a16:creationId xmlns:a16="http://schemas.microsoft.com/office/drawing/2014/main" id="{C8BF2472-D819-5D00-A86C-D626BF12CE84}"/>
              </a:ext>
            </a:extLst>
          </p:cNvPr>
          <p:cNvGrpSpPr>
            <a:grpSpLocks/>
          </p:cNvGrpSpPr>
          <p:nvPr/>
        </p:nvGrpSpPr>
        <p:grpSpPr bwMode="auto">
          <a:xfrm>
            <a:off x="8008938" y="2781300"/>
            <a:ext cx="400050" cy="433388"/>
            <a:chOff x="817" y="1758"/>
            <a:chExt cx="252" cy="273"/>
          </a:xfrm>
        </p:grpSpPr>
        <p:grpSp>
          <p:nvGrpSpPr>
            <p:cNvPr id="18677" name="Group 245">
              <a:extLst>
                <a:ext uri="{FF2B5EF4-FFF2-40B4-BE49-F238E27FC236}">
                  <a16:creationId xmlns:a16="http://schemas.microsoft.com/office/drawing/2014/main" id="{672BC6E3-D562-3D61-313B-7E6E8EDB00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" y="1758"/>
              <a:ext cx="239" cy="199"/>
              <a:chOff x="3188" y="1865"/>
              <a:chExt cx="272" cy="227"/>
            </a:xfrm>
          </p:grpSpPr>
          <p:grpSp>
            <p:nvGrpSpPr>
              <p:cNvPr id="18678" name="Group 246">
                <a:extLst>
                  <a:ext uri="{FF2B5EF4-FFF2-40B4-BE49-F238E27FC236}">
                    <a16:creationId xmlns:a16="http://schemas.microsoft.com/office/drawing/2014/main" id="{0E4657A6-4C85-A12B-2E89-D16B539E10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88" y="1865"/>
                <a:ext cx="272" cy="227"/>
                <a:chOff x="3301" y="1978"/>
                <a:chExt cx="272" cy="227"/>
              </a:xfrm>
            </p:grpSpPr>
            <p:sp>
              <p:nvSpPr>
                <p:cNvPr id="18679" name="Rectangle 247">
                  <a:extLst>
                    <a:ext uri="{FF2B5EF4-FFF2-40B4-BE49-F238E27FC236}">
                      <a16:creationId xmlns:a16="http://schemas.microsoft.com/office/drawing/2014/main" id="{350E52BD-D3D4-FA36-AFAE-F5F4EC3CC1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4" y="2001"/>
                  <a:ext cx="159" cy="204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0" name="Rectangle 248">
                  <a:extLst>
                    <a:ext uri="{FF2B5EF4-FFF2-40B4-BE49-F238E27FC236}">
                      <a16:creationId xmlns:a16="http://schemas.microsoft.com/office/drawing/2014/main" id="{C2F170EC-4EE3-9657-6222-40A49076A7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024"/>
                  <a:ext cx="159" cy="18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1" name="Rectangle 249">
                  <a:extLst>
                    <a:ext uri="{FF2B5EF4-FFF2-40B4-BE49-F238E27FC236}">
                      <a16:creationId xmlns:a16="http://schemas.microsoft.com/office/drawing/2014/main" id="{217ACDA2-29FE-68DA-2B30-E94AF9BC3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2" y="2002"/>
                  <a:ext cx="159" cy="2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2" name="AutoShape 250">
                  <a:extLst>
                    <a:ext uri="{FF2B5EF4-FFF2-40B4-BE49-F238E27FC236}">
                      <a16:creationId xmlns:a16="http://schemas.microsoft.com/office/drawing/2014/main" id="{E60518A6-A936-5E38-3690-583FAABF97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5" y="1978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3" name="Freeform 251">
                  <a:extLst>
                    <a:ext uri="{FF2B5EF4-FFF2-40B4-BE49-F238E27FC236}">
                      <a16:creationId xmlns:a16="http://schemas.microsoft.com/office/drawing/2014/main" id="{60125468-BD6F-E19F-8643-8D062590C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1" y="2024"/>
                  <a:ext cx="250" cy="136"/>
                </a:xfrm>
                <a:custGeom>
                  <a:avLst/>
                  <a:gdLst>
                    <a:gd name="T0" fmla="*/ 250 w 250"/>
                    <a:gd name="T1" fmla="*/ 0 h 136"/>
                    <a:gd name="T2" fmla="*/ 250 w 250"/>
                    <a:gd name="T3" fmla="*/ 22 h 136"/>
                    <a:gd name="T4" fmla="*/ 204 w 250"/>
                    <a:gd name="T5" fmla="*/ 113 h 136"/>
                    <a:gd name="T6" fmla="*/ 159 w 250"/>
                    <a:gd name="T7" fmla="*/ 136 h 136"/>
                    <a:gd name="T8" fmla="*/ 0 w 250"/>
                    <a:gd name="T9" fmla="*/ 136 h 136"/>
                    <a:gd name="T10" fmla="*/ 45 w 250"/>
                    <a:gd name="T11" fmla="*/ 113 h 136"/>
                    <a:gd name="T12" fmla="*/ 91 w 250"/>
                    <a:gd name="T13" fmla="*/ 22 h 136"/>
                    <a:gd name="T14" fmla="*/ 91 w 250"/>
                    <a:gd name="T15" fmla="*/ 0 h 136"/>
                    <a:gd name="T16" fmla="*/ 250 w 250"/>
                    <a:gd name="T17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0" h="136">
                      <a:moveTo>
                        <a:pt x="250" y="0"/>
                      </a:moveTo>
                      <a:lnTo>
                        <a:pt x="250" y="22"/>
                      </a:lnTo>
                      <a:lnTo>
                        <a:pt x="204" y="113"/>
                      </a:lnTo>
                      <a:lnTo>
                        <a:pt x="159" y="136"/>
                      </a:lnTo>
                      <a:lnTo>
                        <a:pt x="0" y="136"/>
                      </a:lnTo>
                      <a:lnTo>
                        <a:pt x="45" y="113"/>
                      </a:lnTo>
                      <a:lnTo>
                        <a:pt x="91" y="22"/>
                      </a:lnTo>
                      <a:lnTo>
                        <a:pt x="91" y="0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84" name="Group 252">
                <a:extLst>
                  <a:ext uri="{FF2B5EF4-FFF2-40B4-BE49-F238E27FC236}">
                    <a16:creationId xmlns:a16="http://schemas.microsoft.com/office/drawing/2014/main" id="{68D973E2-9DF8-91B4-8DF5-1BF6DDB156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88" y="1865"/>
                <a:ext cx="272" cy="227"/>
                <a:chOff x="3188" y="1865"/>
                <a:chExt cx="272" cy="227"/>
              </a:xfrm>
            </p:grpSpPr>
            <p:sp>
              <p:nvSpPr>
                <p:cNvPr id="18685" name="Rectangle 253">
                  <a:extLst>
                    <a:ext uri="{FF2B5EF4-FFF2-40B4-BE49-F238E27FC236}">
                      <a16:creationId xmlns:a16="http://schemas.microsoft.com/office/drawing/2014/main" id="{C9283020-1181-4DD6-07F7-AA6DC2B01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1888"/>
                  <a:ext cx="159" cy="204"/>
                </a:xfrm>
                <a:prstGeom prst="rect">
                  <a:avLst/>
                </a:prstGeom>
                <a:pattFill prst="narVert">
                  <a:fgClr>
                    <a:srgbClr val="C0C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6" name="Rectangle 254">
                  <a:extLst>
                    <a:ext uri="{FF2B5EF4-FFF2-40B4-BE49-F238E27FC236}">
                      <a16:creationId xmlns:a16="http://schemas.microsoft.com/office/drawing/2014/main" id="{B6887B36-9D88-84DA-47DB-9650B24BA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911"/>
                  <a:ext cx="159" cy="181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7" name="Rectangle 255">
                  <a:extLst>
                    <a:ext uri="{FF2B5EF4-FFF2-40B4-BE49-F238E27FC236}">
                      <a16:creationId xmlns:a16="http://schemas.microsoft.com/office/drawing/2014/main" id="{AD7BEF09-7172-9372-A4F7-887E3555C5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9" y="1889"/>
                  <a:ext cx="159" cy="23"/>
                </a:xfrm>
                <a:prstGeom prst="rect">
                  <a:avLst/>
                </a:pr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8" name="AutoShape 256">
                  <a:extLst>
                    <a:ext uri="{FF2B5EF4-FFF2-40B4-BE49-F238E27FC236}">
                      <a16:creationId xmlns:a16="http://schemas.microsoft.com/office/drawing/2014/main" id="{6D4E308F-7711-8140-3004-1E8E92F4B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2" y="1865"/>
                  <a:ext cx="32" cy="32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rgbClr val="3399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89" name="WordArt 257">
                  <a:extLst>
                    <a:ext uri="{FF2B5EF4-FFF2-40B4-BE49-F238E27FC236}">
                      <a16:creationId xmlns:a16="http://schemas.microsoft.com/office/drawing/2014/main" id="{46FC381D-01D3-18D8-F235-D97AA89920A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24" y="1956"/>
                  <a:ext cx="62" cy="11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altLang="ja-JP" sz="3600" kern="10">
                      <a:solidFill>
                        <a:srgbClr val="969696"/>
                      </a:solidFill>
                      <a:latin typeface="Arial Black" panose="020B0A04020102020204" pitchFamily="34" charset="0"/>
                    </a:rPr>
                    <a:t>1</a:t>
                  </a:r>
                  <a:endParaRPr lang="ja-JP" altLang="en-US" sz="3600" kern="10">
                    <a:solidFill>
                      <a:srgbClr val="969696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8690" name="Freeform 258">
                  <a:extLst>
                    <a:ext uri="{FF2B5EF4-FFF2-40B4-BE49-F238E27FC236}">
                      <a16:creationId xmlns:a16="http://schemas.microsoft.com/office/drawing/2014/main" id="{B2AE6071-BFE6-A2FB-E213-E1A77737B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8" y="1911"/>
                  <a:ext cx="250" cy="136"/>
                </a:xfrm>
                <a:custGeom>
                  <a:avLst/>
                  <a:gdLst>
                    <a:gd name="T0" fmla="*/ 250 w 250"/>
                    <a:gd name="T1" fmla="*/ 0 h 136"/>
                    <a:gd name="T2" fmla="*/ 250 w 250"/>
                    <a:gd name="T3" fmla="*/ 22 h 136"/>
                    <a:gd name="T4" fmla="*/ 204 w 250"/>
                    <a:gd name="T5" fmla="*/ 113 h 136"/>
                    <a:gd name="T6" fmla="*/ 159 w 250"/>
                    <a:gd name="T7" fmla="*/ 136 h 136"/>
                    <a:gd name="T8" fmla="*/ 0 w 250"/>
                    <a:gd name="T9" fmla="*/ 136 h 136"/>
                    <a:gd name="T10" fmla="*/ 45 w 250"/>
                    <a:gd name="T11" fmla="*/ 113 h 136"/>
                    <a:gd name="T12" fmla="*/ 91 w 250"/>
                    <a:gd name="T13" fmla="*/ 22 h 136"/>
                    <a:gd name="T14" fmla="*/ 91 w 250"/>
                    <a:gd name="T15" fmla="*/ 0 h 136"/>
                    <a:gd name="T16" fmla="*/ 250 w 250"/>
                    <a:gd name="T17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0" h="136">
                      <a:moveTo>
                        <a:pt x="250" y="0"/>
                      </a:moveTo>
                      <a:lnTo>
                        <a:pt x="250" y="22"/>
                      </a:lnTo>
                      <a:lnTo>
                        <a:pt x="204" y="113"/>
                      </a:lnTo>
                      <a:lnTo>
                        <a:pt x="159" y="136"/>
                      </a:lnTo>
                      <a:lnTo>
                        <a:pt x="0" y="136"/>
                      </a:lnTo>
                      <a:lnTo>
                        <a:pt x="45" y="113"/>
                      </a:lnTo>
                      <a:lnTo>
                        <a:pt x="91" y="22"/>
                      </a:lnTo>
                      <a:lnTo>
                        <a:pt x="91" y="0"/>
                      </a:lnTo>
                      <a:lnTo>
                        <a:pt x="2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91" name="Group 259">
              <a:extLst>
                <a:ext uri="{FF2B5EF4-FFF2-40B4-BE49-F238E27FC236}">
                  <a16:creationId xmlns:a16="http://schemas.microsoft.com/office/drawing/2014/main" id="{2F871D82-85F5-7848-78D1-FAF091AB6E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7" y="1937"/>
              <a:ext cx="252" cy="94"/>
              <a:chOff x="736" y="1937"/>
              <a:chExt cx="252" cy="94"/>
            </a:xfrm>
          </p:grpSpPr>
          <p:sp>
            <p:nvSpPr>
              <p:cNvPr id="18692" name="WordArt 260">
                <a:extLst>
                  <a:ext uri="{FF2B5EF4-FFF2-40B4-BE49-F238E27FC236}">
                    <a16:creationId xmlns:a16="http://schemas.microsoft.com/office/drawing/2014/main" id="{4E895DA7-2F7F-ADFD-E69C-942CFDB2FB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6" y="193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納期</a:t>
                </a:r>
              </a:p>
            </p:txBody>
          </p:sp>
          <p:sp>
            <p:nvSpPr>
              <p:cNvPr id="18693" name="WordArt 261">
                <a:extLst>
                  <a:ext uri="{FF2B5EF4-FFF2-40B4-BE49-F238E27FC236}">
                    <a16:creationId xmlns:a16="http://schemas.microsoft.com/office/drawing/2014/main" id="{85BB71F5-5C36-2ADE-BECD-49FE70A007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6" y="193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納期</a:t>
                </a:r>
              </a:p>
            </p:txBody>
          </p:sp>
        </p:grpSp>
      </p:grpSp>
      <p:grpSp>
        <p:nvGrpSpPr>
          <p:cNvPr id="18694" name="Group 262">
            <a:extLst>
              <a:ext uri="{FF2B5EF4-FFF2-40B4-BE49-F238E27FC236}">
                <a16:creationId xmlns:a16="http://schemas.microsoft.com/office/drawing/2014/main" id="{0E9F9C4F-E574-C5FC-9D86-56474DD2F041}"/>
              </a:ext>
            </a:extLst>
          </p:cNvPr>
          <p:cNvGrpSpPr>
            <a:grpSpLocks/>
          </p:cNvGrpSpPr>
          <p:nvPr/>
        </p:nvGrpSpPr>
        <p:grpSpPr bwMode="auto">
          <a:xfrm>
            <a:off x="2144713" y="1628775"/>
            <a:ext cx="403225" cy="388938"/>
            <a:chOff x="5234" y="424"/>
            <a:chExt cx="254" cy="245"/>
          </a:xfrm>
        </p:grpSpPr>
        <p:grpSp>
          <p:nvGrpSpPr>
            <p:cNvPr id="18695" name="Group 263">
              <a:extLst>
                <a:ext uri="{FF2B5EF4-FFF2-40B4-BE49-F238E27FC236}">
                  <a16:creationId xmlns:a16="http://schemas.microsoft.com/office/drawing/2014/main" id="{540A4997-BBC2-B702-EA96-A5FF401A6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40" y="424"/>
              <a:ext cx="239" cy="156"/>
              <a:chOff x="988" y="2024"/>
              <a:chExt cx="1542" cy="976"/>
            </a:xfrm>
          </p:grpSpPr>
          <p:grpSp>
            <p:nvGrpSpPr>
              <p:cNvPr id="18696" name="Group 264">
                <a:extLst>
                  <a:ext uri="{FF2B5EF4-FFF2-40B4-BE49-F238E27FC236}">
                    <a16:creationId xmlns:a16="http://schemas.microsoft.com/office/drawing/2014/main" id="{43CFE5B7-E534-1116-9896-42A870FA79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06" y="2024"/>
                <a:ext cx="1224" cy="976"/>
                <a:chOff x="1306" y="1967"/>
                <a:chExt cx="1224" cy="976"/>
              </a:xfrm>
            </p:grpSpPr>
            <p:grpSp>
              <p:nvGrpSpPr>
                <p:cNvPr id="18697" name="Group 265">
                  <a:extLst>
                    <a:ext uri="{FF2B5EF4-FFF2-40B4-BE49-F238E27FC236}">
                      <a16:creationId xmlns:a16="http://schemas.microsoft.com/office/drawing/2014/main" id="{97F664FE-86F6-502A-1E27-28DEC24790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7"/>
                  <a:ext cx="1224" cy="975"/>
                  <a:chOff x="1306" y="1956"/>
                  <a:chExt cx="1224" cy="975"/>
                </a:xfrm>
              </p:grpSpPr>
              <p:sp>
                <p:nvSpPr>
                  <p:cNvPr id="18698" name="AutoShape 266">
                    <a:extLst>
                      <a:ext uri="{FF2B5EF4-FFF2-40B4-BE49-F238E27FC236}">
                        <a16:creationId xmlns:a16="http://schemas.microsoft.com/office/drawing/2014/main" id="{EA94E7A2-C40C-2CFE-6057-23B253D958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99" name="AutoShape 267">
                    <a:extLst>
                      <a:ext uri="{FF2B5EF4-FFF2-40B4-BE49-F238E27FC236}">
                        <a16:creationId xmlns:a16="http://schemas.microsoft.com/office/drawing/2014/main" id="{2213AFFC-B893-DC1D-54C4-7023BB6A88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0" name="AutoShape 268">
                    <a:extLst>
                      <a:ext uri="{FF2B5EF4-FFF2-40B4-BE49-F238E27FC236}">
                        <a16:creationId xmlns:a16="http://schemas.microsoft.com/office/drawing/2014/main" id="{4458A02E-ABA7-CA19-0184-6D6332CB2F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1" name="AutoShape 269">
                    <a:extLst>
                      <a:ext uri="{FF2B5EF4-FFF2-40B4-BE49-F238E27FC236}">
                        <a16:creationId xmlns:a16="http://schemas.microsoft.com/office/drawing/2014/main" id="{03963125-0876-60D3-9822-8596CC02AB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2" name="AutoShape 270">
                    <a:extLst>
                      <a:ext uri="{FF2B5EF4-FFF2-40B4-BE49-F238E27FC236}">
                        <a16:creationId xmlns:a16="http://schemas.microsoft.com/office/drawing/2014/main" id="{EDAF02A5-0A87-95F1-B658-36825B5F83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3" name="AutoShape 271">
                    <a:extLst>
                      <a:ext uri="{FF2B5EF4-FFF2-40B4-BE49-F238E27FC236}">
                        <a16:creationId xmlns:a16="http://schemas.microsoft.com/office/drawing/2014/main" id="{6B99FF1A-FCBE-2597-5F18-E6EC0080CA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04" name="Group 272">
                  <a:extLst>
                    <a:ext uri="{FF2B5EF4-FFF2-40B4-BE49-F238E27FC236}">
                      <a16:creationId xmlns:a16="http://schemas.microsoft.com/office/drawing/2014/main" id="{CD1A30A8-7830-FFCE-9A24-6420C28DA4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00000">
                  <a:off x="1306" y="1968"/>
                  <a:ext cx="1224" cy="975"/>
                  <a:chOff x="1306" y="1956"/>
                  <a:chExt cx="1224" cy="975"/>
                </a:xfrm>
              </p:grpSpPr>
              <p:sp>
                <p:nvSpPr>
                  <p:cNvPr id="18705" name="AutoShape 273">
                    <a:extLst>
                      <a:ext uri="{FF2B5EF4-FFF2-40B4-BE49-F238E27FC236}">
                        <a16:creationId xmlns:a16="http://schemas.microsoft.com/office/drawing/2014/main" id="{82CC7272-B56F-98A9-5175-D125CE73E0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6" name="AutoShape 274">
                    <a:extLst>
                      <a:ext uri="{FF2B5EF4-FFF2-40B4-BE49-F238E27FC236}">
                        <a16:creationId xmlns:a16="http://schemas.microsoft.com/office/drawing/2014/main" id="{20C362D0-A938-8A46-6D5F-9CDBE964EE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7" name="AutoShape 275">
                    <a:extLst>
                      <a:ext uri="{FF2B5EF4-FFF2-40B4-BE49-F238E27FC236}">
                        <a16:creationId xmlns:a16="http://schemas.microsoft.com/office/drawing/2014/main" id="{82656693-38CA-5899-72EE-75DE9ACE8A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8" name="AutoShape 276">
                    <a:extLst>
                      <a:ext uri="{FF2B5EF4-FFF2-40B4-BE49-F238E27FC236}">
                        <a16:creationId xmlns:a16="http://schemas.microsoft.com/office/drawing/2014/main" id="{0EA3B254-17A7-2359-6417-E271B7A2A4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9" name="AutoShape 277">
                    <a:extLst>
                      <a:ext uri="{FF2B5EF4-FFF2-40B4-BE49-F238E27FC236}">
                        <a16:creationId xmlns:a16="http://schemas.microsoft.com/office/drawing/2014/main" id="{5B17769C-89F9-95F3-A18B-C9CF53529C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0" name="AutoShape 278">
                    <a:extLst>
                      <a:ext uri="{FF2B5EF4-FFF2-40B4-BE49-F238E27FC236}">
                        <a16:creationId xmlns:a16="http://schemas.microsoft.com/office/drawing/2014/main" id="{C92422E0-6BA4-8AE5-0242-B269716C68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711" name="Group 279">
                <a:extLst>
                  <a:ext uri="{FF2B5EF4-FFF2-40B4-BE49-F238E27FC236}">
                    <a16:creationId xmlns:a16="http://schemas.microsoft.com/office/drawing/2014/main" id="{F0A3C80D-C7C7-4F7B-FF39-45616CCE67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8" y="2024"/>
                <a:ext cx="1224" cy="976"/>
                <a:chOff x="716" y="1944"/>
                <a:chExt cx="1224" cy="976"/>
              </a:xfrm>
            </p:grpSpPr>
            <p:grpSp>
              <p:nvGrpSpPr>
                <p:cNvPr id="18712" name="Group 280">
                  <a:extLst>
                    <a:ext uri="{FF2B5EF4-FFF2-40B4-BE49-F238E27FC236}">
                      <a16:creationId xmlns:a16="http://schemas.microsoft.com/office/drawing/2014/main" id="{F034DB6C-EDB6-C958-6DB5-4097781E3E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4"/>
                  <a:ext cx="1224" cy="975"/>
                  <a:chOff x="1306" y="1956"/>
                  <a:chExt cx="1224" cy="975"/>
                </a:xfrm>
              </p:grpSpPr>
              <p:sp>
                <p:nvSpPr>
                  <p:cNvPr id="18713" name="AutoShape 281">
                    <a:extLst>
                      <a:ext uri="{FF2B5EF4-FFF2-40B4-BE49-F238E27FC236}">
                        <a16:creationId xmlns:a16="http://schemas.microsoft.com/office/drawing/2014/main" id="{FA58B6C6-1B42-F8ED-E91C-98E87035E5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4" name="AutoShape 282">
                    <a:extLst>
                      <a:ext uri="{FF2B5EF4-FFF2-40B4-BE49-F238E27FC236}">
                        <a16:creationId xmlns:a16="http://schemas.microsoft.com/office/drawing/2014/main" id="{8004D618-B20B-9ADF-EB38-3CD63D1B04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5" name="AutoShape 283">
                    <a:extLst>
                      <a:ext uri="{FF2B5EF4-FFF2-40B4-BE49-F238E27FC236}">
                        <a16:creationId xmlns:a16="http://schemas.microsoft.com/office/drawing/2014/main" id="{77BD8A46-866E-FAF9-2C03-ED4E01774B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6" name="AutoShape 284">
                    <a:extLst>
                      <a:ext uri="{FF2B5EF4-FFF2-40B4-BE49-F238E27FC236}">
                        <a16:creationId xmlns:a16="http://schemas.microsoft.com/office/drawing/2014/main" id="{532A243E-8EAC-1EE4-F925-2C873E8F17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7" name="AutoShape 285">
                    <a:extLst>
                      <a:ext uri="{FF2B5EF4-FFF2-40B4-BE49-F238E27FC236}">
                        <a16:creationId xmlns:a16="http://schemas.microsoft.com/office/drawing/2014/main" id="{9077D903-B5EA-F2C9-E467-8CE80D7B7F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18" name="AutoShape 286">
                    <a:extLst>
                      <a:ext uri="{FF2B5EF4-FFF2-40B4-BE49-F238E27FC236}">
                        <a16:creationId xmlns:a16="http://schemas.microsoft.com/office/drawing/2014/main" id="{B41D6AE8-DA90-7A48-38C0-ABF0D769A6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19" name="Group 287">
                  <a:extLst>
                    <a:ext uri="{FF2B5EF4-FFF2-40B4-BE49-F238E27FC236}">
                      <a16:creationId xmlns:a16="http://schemas.microsoft.com/office/drawing/2014/main" id="{FE1D08D6-8273-F645-BD01-F2B5DDE879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 flipH="1">
                  <a:off x="716" y="1945"/>
                  <a:ext cx="1224" cy="975"/>
                  <a:chOff x="1306" y="1956"/>
                  <a:chExt cx="1224" cy="975"/>
                </a:xfrm>
              </p:grpSpPr>
              <p:sp>
                <p:nvSpPr>
                  <p:cNvPr id="18720" name="AutoShape 288">
                    <a:extLst>
                      <a:ext uri="{FF2B5EF4-FFF2-40B4-BE49-F238E27FC236}">
                        <a16:creationId xmlns:a16="http://schemas.microsoft.com/office/drawing/2014/main" id="{A27D4835-EB82-08A7-D62E-758B689C7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1805" y="2160"/>
                    <a:ext cx="590" cy="1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21" name="AutoShape 289">
                    <a:extLst>
                      <a:ext uri="{FF2B5EF4-FFF2-40B4-BE49-F238E27FC236}">
                        <a16:creationId xmlns:a16="http://schemas.microsoft.com/office/drawing/2014/main" id="{B943F467-C808-AB7A-02AF-5DB502E8FC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341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22" name="AutoShape 290">
                    <a:extLst>
                      <a:ext uri="{FF2B5EF4-FFF2-40B4-BE49-F238E27FC236}">
                        <a16:creationId xmlns:a16="http://schemas.microsoft.com/office/drawing/2014/main" id="{BEF62C43-8B31-78C1-4EE9-3689EB326B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492"/>
                    <a:ext cx="771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23" name="AutoShape 291">
                    <a:extLst>
                      <a:ext uri="{FF2B5EF4-FFF2-40B4-BE49-F238E27FC236}">
                        <a16:creationId xmlns:a16="http://schemas.microsoft.com/office/drawing/2014/main" id="{00EBC8FD-E752-3531-58EC-D0535EADDE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33" y="2643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24" name="AutoShape 292">
                    <a:extLst>
                      <a:ext uri="{FF2B5EF4-FFF2-40B4-BE49-F238E27FC236}">
                        <a16:creationId xmlns:a16="http://schemas.microsoft.com/office/drawing/2014/main" id="{9C621B7D-6F30-160E-C626-5AC75EDCD4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23" y="2795"/>
                    <a:ext cx="590" cy="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25" name="AutoShape 293">
                    <a:extLst>
                      <a:ext uri="{FF2B5EF4-FFF2-40B4-BE49-F238E27FC236}">
                        <a16:creationId xmlns:a16="http://schemas.microsoft.com/office/drawing/2014/main" id="{54EAB5B9-7FB2-7502-561C-4BCA7DD440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05" y="2341"/>
                    <a:ext cx="725" cy="590"/>
                  </a:xfrm>
                  <a:prstGeom prst="roundRect">
                    <a:avLst>
                      <a:gd name="adj" fmla="val 34236"/>
                    </a:avLst>
                  </a:prstGeom>
                  <a:solidFill>
                    <a:srgbClr val="FF99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726" name="Group 294">
              <a:extLst>
                <a:ext uri="{FF2B5EF4-FFF2-40B4-BE49-F238E27FC236}">
                  <a16:creationId xmlns:a16="http://schemas.microsoft.com/office/drawing/2014/main" id="{C4A7A82F-432E-2508-80E6-440B96CE5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575"/>
              <a:ext cx="254" cy="94"/>
              <a:chOff x="5234" y="575"/>
              <a:chExt cx="254" cy="94"/>
            </a:xfrm>
          </p:grpSpPr>
          <p:sp>
            <p:nvSpPr>
              <p:cNvPr id="18727" name="WordArt 295">
                <a:extLst>
                  <a:ext uri="{FF2B5EF4-FFF2-40B4-BE49-F238E27FC236}">
                    <a16:creationId xmlns:a16="http://schemas.microsoft.com/office/drawing/2014/main" id="{C4751747-5878-4B8D-04E0-CEC6D6AB6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575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仮契約</a:t>
                </a:r>
              </a:p>
            </p:txBody>
          </p:sp>
          <p:sp>
            <p:nvSpPr>
              <p:cNvPr id="18728" name="WordArt 296">
                <a:extLst>
                  <a:ext uri="{FF2B5EF4-FFF2-40B4-BE49-F238E27FC236}">
                    <a16:creationId xmlns:a16="http://schemas.microsoft.com/office/drawing/2014/main" id="{6F8CFE2D-D8BB-6927-11AF-E604C268C1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575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仮契約</a:t>
                </a:r>
              </a:p>
            </p:txBody>
          </p:sp>
        </p:grpSp>
      </p:grpSp>
      <p:grpSp>
        <p:nvGrpSpPr>
          <p:cNvPr id="18729" name="Group 297">
            <a:extLst>
              <a:ext uri="{FF2B5EF4-FFF2-40B4-BE49-F238E27FC236}">
                <a16:creationId xmlns:a16="http://schemas.microsoft.com/office/drawing/2014/main" id="{CB443FC6-E784-0E84-AF80-E233A042B24E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3644900"/>
            <a:ext cx="403225" cy="438150"/>
            <a:chOff x="5234" y="2205"/>
            <a:chExt cx="254" cy="276"/>
          </a:xfrm>
        </p:grpSpPr>
        <p:grpSp>
          <p:nvGrpSpPr>
            <p:cNvPr id="18730" name="Group 298">
              <a:extLst>
                <a:ext uri="{FF2B5EF4-FFF2-40B4-BE49-F238E27FC236}">
                  <a16:creationId xmlns:a16="http://schemas.microsoft.com/office/drawing/2014/main" id="{09D165C4-90B6-D7CA-9793-F77A3D983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1" y="2205"/>
              <a:ext cx="179" cy="239"/>
              <a:chOff x="4435" y="572"/>
              <a:chExt cx="179" cy="239"/>
            </a:xfrm>
          </p:grpSpPr>
          <p:sp>
            <p:nvSpPr>
              <p:cNvPr id="18731" name="Freeform 299">
                <a:extLst>
                  <a:ext uri="{FF2B5EF4-FFF2-40B4-BE49-F238E27FC236}">
                    <a16:creationId xmlns:a16="http://schemas.microsoft.com/office/drawing/2014/main" id="{4E573920-63FA-BC24-9E5C-4AB20D7BF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572"/>
                <a:ext cx="179" cy="239"/>
              </a:xfrm>
              <a:custGeom>
                <a:avLst/>
                <a:gdLst>
                  <a:gd name="T0" fmla="*/ 318 w 408"/>
                  <a:gd name="T1" fmla="*/ 544 h 544"/>
                  <a:gd name="T2" fmla="*/ 408 w 408"/>
                  <a:gd name="T3" fmla="*/ 453 h 544"/>
                  <a:gd name="T4" fmla="*/ 408 w 408"/>
                  <a:gd name="T5" fmla="*/ 0 h 544"/>
                  <a:gd name="T6" fmla="*/ 0 w 408"/>
                  <a:gd name="T7" fmla="*/ 0 h 544"/>
                  <a:gd name="T8" fmla="*/ 0 w 408"/>
                  <a:gd name="T9" fmla="*/ 544 h 544"/>
                  <a:gd name="T10" fmla="*/ 318 w 408"/>
                  <a:gd name="T11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8" h="544">
                    <a:moveTo>
                      <a:pt x="318" y="544"/>
                    </a:moveTo>
                    <a:lnTo>
                      <a:pt x="408" y="453"/>
                    </a:lnTo>
                    <a:lnTo>
                      <a:pt x="408" y="0"/>
                    </a:lnTo>
                    <a:lnTo>
                      <a:pt x="0" y="0"/>
                    </a:lnTo>
                    <a:lnTo>
                      <a:pt x="0" y="544"/>
                    </a:lnTo>
                    <a:lnTo>
                      <a:pt x="318" y="544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8732" name="Group 300">
                <a:extLst>
                  <a:ext uri="{FF2B5EF4-FFF2-40B4-BE49-F238E27FC236}">
                    <a16:creationId xmlns:a16="http://schemas.microsoft.com/office/drawing/2014/main" id="{454B8FF2-F791-25D8-7906-2DAC05E95A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5" y="572"/>
                <a:ext cx="179" cy="239"/>
                <a:chOff x="1351" y="3566"/>
                <a:chExt cx="408" cy="544"/>
              </a:xfrm>
            </p:grpSpPr>
            <p:sp>
              <p:nvSpPr>
                <p:cNvPr id="18733" name="Freeform 301">
                  <a:extLst>
                    <a:ext uri="{FF2B5EF4-FFF2-40B4-BE49-F238E27FC236}">
                      <a16:creationId xmlns:a16="http://schemas.microsoft.com/office/drawing/2014/main" id="{90DBAC16-5A16-9D43-790A-3F18626C5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" y="3566"/>
                  <a:ext cx="408" cy="544"/>
                </a:xfrm>
                <a:custGeom>
                  <a:avLst/>
                  <a:gdLst>
                    <a:gd name="T0" fmla="*/ 318 w 408"/>
                    <a:gd name="T1" fmla="*/ 544 h 544"/>
                    <a:gd name="T2" fmla="*/ 408 w 408"/>
                    <a:gd name="T3" fmla="*/ 453 h 544"/>
                    <a:gd name="T4" fmla="*/ 408 w 408"/>
                    <a:gd name="T5" fmla="*/ 0 h 544"/>
                    <a:gd name="T6" fmla="*/ 0 w 408"/>
                    <a:gd name="T7" fmla="*/ 0 h 544"/>
                    <a:gd name="T8" fmla="*/ 0 w 408"/>
                    <a:gd name="T9" fmla="*/ 544 h 544"/>
                    <a:gd name="T10" fmla="*/ 318 w 408"/>
                    <a:gd name="T11" fmla="*/ 544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8" h="544">
                      <a:moveTo>
                        <a:pt x="318" y="544"/>
                      </a:moveTo>
                      <a:lnTo>
                        <a:pt x="408" y="453"/>
                      </a:lnTo>
                      <a:lnTo>
                        <a:pt x="408" y="0"/>
                      </a:lnTo>
                      <a:lnTo>
                        <a:pt x="0" y="0"/>
                      </a:lnTo>
                      <a:lnTo>
                        <a:pt x="0" y="544"/>
                      </a:lnTo>
                      <a:lnTo>
                        <a:pt x="318" y="54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25490"/>
                        <a:invGamma/>
                      </a:scheme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34" name="Rectangle 302">
                  <a:extLst>
                    <a:ext uri="{FF2B5EF4-FFF2-40B4-BE49-F238E27FC236}">
                      <a16:creationId xmlns:a16="http://schemas.microsoft.com/office/drawing/2014/main" id="{C0088FE0-AEDD-78C9-A0FD-94C3D2B8E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3612"/>
                  <a:ext cx="318" cy="4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735" name="Group 303">
                  <a:extLst>
                    <a:ext uri="{FF2B5EF4-FFF2-40B4-BE49-F238E27FC236}">
                      <a16:creationId xmlns:a16="http://schemas.microsoft.com/office/drawing/2014/main" id="{4A5D867A-3861-FFF3-9636-9CCC7F469A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702"/>
                  <a:ext cx="318" cy="364"/>
                  <a:chOff x="1396" y="3113"/>
                  <a:chExt cx="318" cy="364"/>
                </a:xfrm>
              </p:grpSpPr>
              <p:sp>
                <p:nvSpPr>
                  <p:cNvPr id="18736" name="Rectangle 304">
                    <a:extLst>
                      <a:ext uri="{FF2B5EF4-FFF2-40B4-BE49-F238E27FC236}">
                        <a16:creationId xmlns:a16="http://schemas.microsoft.com/office/drawing/2014/main" id="{DA41DB61-18FB-AA44-3908-2E68038446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5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37" name="Rectangle 305">
                    <a:extLst>
                      <a:ext uri="{FF2B5EF4-FFF2-40B4-BE49-F238E27FC236}">
                        <a16:creationId xmlns:a16="http://schemas.microsoft.com/office/drawing/2014/main" id="{C7E80260-0FDA-6BE3-1BEF-8773CE32F6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7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38" name="Rectangle 306">
                    <a:extLst>
                      <a:ext uri="{FF2B5EF4-FFF2-40B4-BE49-F238E27FC236}">
                        <a16:creationId xmlns:a16="http://schemas.microsoft.com/office/drawing/2014/main" id="{D3AC790F-099D-8727-12A3-3EF6A6154F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9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39" name="Rectangle 307">
                    <a:extLst>
                      <a:ext uri="{FF2B5EF4-FFF2-40B4-BE49-F238E27FC236}">
                        <a16:creationId xmlns:a16="http://schemas.microsoft.com/office/drawing/2014/main" id="{8D62AF9A-1428-0D6C-449A-8D4AACBDC2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1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0" name="Rectangle 308">
                    <a:extLst>
                      <a:ext uri="{FF2B5EF4-FFF2-40B4-BE49-F238E27FC236}">
                        <a16:creationId xmlns:a16="http://schemas.microsoft.com/office/drawing/2014/main" id="{4B4F141A-82C9-C7D0-4D32-5B9D87A546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1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1" name="Rectangle 309">
                    <a:extLst>
                      <a:ext uri="{FF2B5EF4-FFF2-40B4-BE49-F238E27FC236}">
                        <a16:creationId xmlns:a16="http://schemas.microsoft.com/office/drawing/2014/main" id="{AA2F7688-6F79-FE75-A61E-66CD9483D4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13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2" name="Rectangle 310">
                    <a:extLst>
                      <a:ext uri="{FF2B5EF4-FFF2-40B4-BE49-F238E27FC236}">
                        <a16:creationId xmlns:a16="http://schemas.microsoft.com/office/drawing/2014/main" id="{BA00A88F-AC94-4F0A-37A4-124349895E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80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3" name="Rectangle 311">
                    <a:extLst>
                      <a:ext uri="{FF2B5EF4-FFF2-40B4-BE49-F238E27FC236}">
                        <a16:creationId xmlns:a16="http://schemas.microsoft.com/office/drawing/2014/main" id="{BA2590C3-DE66-A805-6EB6-C4BCAEB522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01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4" name="Rectangle 312">
                    <a:extLst>
                      <a:ext uri="{FF2B5EF4-FFF2-40B4-BE49-F238E27FC236}">
                        <a16:creationId xmlns:a16="http://schemas.microsoft.com/office/drawing/2014/main" id="{BF6C6E33-DEB1-9DC2-84CC-7542EC6A83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22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5" name="Rectangle 313">
                    <a:extLst>
                      <a:ext uri="{FF2B5EF4-FFF2-40B4-BE49-F238E27FC236}">
                        <a16:creationId xmlns:a16="http://schemas.microsoft.com/office/drawing/2014/main" id="{D7055272-B64F-9E76-284F-EDAC020500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43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6" name="Rectangle 314">
                    <a:extLst>
                      <a:ext uri="{FF2B5EF4-FFF2-40B4-BE49-F238E27FC236}">
                        <a16:creationId xmlns:a16="http://schemas.microsoft.com/office/drawing/2014/main" id="{C4D1D45E-5D7F-1EB7-2C3C-6889A57288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3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7" name="Rectangle 315">
                    <a:extLst>
                      <a:ext uri="{FF2B5EF4-FFF2-40B4-BE49-F238E27FC236}">
                        <a16:creationId xmlns:a16="http://schemas.microsoft.com/office/drawing/2014/main" id="{19BBD830-1163-0517-0B8F-8BC18F5DB9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25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8" name="Rectangle 316">
                    <a:extLst>
                      <a:ext uri="{FF2B5EF4-FFF2-40B4-BE49-F238E27FC236}">
                        <a16:creationId xmlns:a16="http://schemas.microsoft.com/office/drawing/2014/main" id="{A2C84C87-F19C-4A07-1E02-3AC2A10FF3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06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9" name="Rectangle 317">
                    <a:extLst>
                      <a:ext uri="{FF2B5EF4-FFF2-40B4-BE49-F238E27FC236}">
                        <a16:creationId xmlns:a16="http://schemas.microsoft.com/office/drawing/2014/main" id="{2512E550-C9F1-1C0B-5CB4-12D23BCDA2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27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50" name="Rectangle 318">
                    <a:extLst>
                      <a:ext uri="{FF2B5EF4-FFF2-40B4-BE49-F238E27FC236}">
                        <a16:creationId xmlns:a16="http://schemas.microsoft.com/office/drawing/2014/main" id="{5E260050-4577-92B9-924D-DF66D38259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48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51" name="Rectangle 319">
                    <a:extLst>
                      <a:ext uri="{FF2B5EF4-FFF2-40B4-BE49-F238E27FC236}">
                        <a16:creationId xmlns:a16="http://schemas.microsoft.com/office/drawing/2014/main" id="{83D0B884-B59B-118D-9413-C957F4AD52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469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52" name="Rectangle 320">
                    <a:extLst>
                      <a:ext uri="{FF2B5EF4-FFF2-40B4-BE49-F238E27FC236}">
                        <a16:creationId xmlns:a16="http://schemas.microsoft.com/office/drawing/2014/main" id="{178078EB-7434-8EF1-E2D6-1DA75917AF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64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53" name="Rectangle 321">
                    <a:extLst>
                      <a:ext uri="{FF2B5EF4-FFF2-40B4-BE49-F238E27FC236}">
                        <a16:creationId xmlns:a16="http://schemas.microsoft.com/office/drawing/2014/main" id="{4796B532-EDE5-1C96-3BB6-D503E34D5F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385"/>
                    <a:ext cx="318" cy="8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754" name="Freeform 322">
                  <a:extLst>
                    <a:ext uri="{FF2B5EF4-FFF2-40B4-BE49-F238E27FC236}">
                      <a16:creationId xmlns:a16="http://schemas.microsoft.com/office/drawing/2014/main" id="{921672F7-FE13-7255-AFF5-2A09A0C18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9" y="4020"/>
                  <a:ext cx="90" cy="90"/>
                </a:xfrm>
                <a:custGeom>
                  <a:avLst/>
                  <a:gdLst>
                    <a:gd name="T0" fmla="*/ 90 w 90"/>
                    <a:gd name="T1" fmla="*/ 0 h 90"/>
                    <a:gd name="T2" fmla="*/ 0 w 90"/>
                    <a:gd name="T3" fmla="*/ 0 h 90"/>
                    <a:gd name="T4" fmla="*/ 0 w 90"/>
                    <a:gd name="T5" fmla="*/ 90 h 90"/>
                    <a:gd name="T6" fmla="*/ 90 w 90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90">
                      <a:moveTo>
                        <a:pt x="90" y="0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755" name="Group 323">
              <a:extLst>
                <a:ext uri="{FF2B5EF4-FFF2-40B4-BE49-F238E27FC236}">
                  <a16:creationId xmlns:a16="http://schemas.microsoft.com/office/drawing/2014/main" id="{6822C7AD-936D-F5A8-4319-0BD05614B151}"/>
                </a:ext>
              </a:extLst>
            </p:cNvPr>
            <p:cNvGrpSpPr>
              <a:grpSpLocks/>
            </p:cNvGrpSpPr>
            <p:nvPr/>
          </p:nvGrpSpPr>
          <p:grpSpPr bwMode="auto">
            <a:xfrm rot="-3358839">
              <a:off x="5312" y="2206"/>
              <a:ext cx="99" cy="171"/>
              <a:chOff x="2167" y="1616"/>
              <a:chExt cx="371" cy="636"/>
            </a:xfrm>
          </p:grpSpPr>
          <p:grpSp>
            <p:nvGrpSpPr>
              <p:cNvPr id="18756" name="Group 324">
                <a:extLst>
                  <a:ext uri="{FF2B5EF4-FFF2-40B4-BE49-F238E27FC236}">
                    <a16:creationId xmlns:a16="http://schemas.microsoft.com/office/drawing/2014/main" id="{D4D0F6BA-9F5D-3016-C800-C9972263E0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0" cy="635"/>
                <a:chOff x="2167" y="1162"/>
                <a:chExt cx="635" cy="1089"/>
              </a:xfrm>
            </p:grpSpPr>
            <p:sp>
              <p:nvSpPr>
                <p:cNvPr id="18757" name="Oval 325">
                  <a:extLst>
                    <a:ext uri="{FF2B5EF4-FFF2-40B4-BE49-F238E27FC236}">
                      <a16:creationId xmlns:a16="http://schemas.microsoft.com/office/drawing/2014/main" id="{D547D190-D7AE-BD26-4D3E-8CAD41EEE5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162"/>
                  <a:ext cx="635" cy="63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8" name="Rectangle 326">
                  <a:extLst>
                    <a:ext uri="{FF2B5EF4-FFF2-40B4-BE49-F238E27FC236}">
                      <a16:creationId xmlns:a16="http://schemas.microsoft.com/office/drawing/2014/main" id="{C833EFC8-095E-10BB-D32B-DE7FF5FA2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9" y="1752"/>
                  <a:ext cx="90" cy="272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59" name="Rectangle 327">
                  <a:extLst>
                    <a:ext uri="{FF2B5EF4-FFF2-40B4-BE49-F238E27FC236}">
                      <a16:creationId xmlns:a16="http://schemas.microsoft.com/office/drawing/2014/main" id="{90ED665A-C7C5-1D52-5A50-BD76E6AB86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6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60" name="Group 328">
                <a:extLst>
                  <a:ext uri="{FF2B5EF4-FFF2-40B4-BE49-F238E27FC236}">
                    <a16:creationId xmlns:a16="http://schemas.microsoft.com/office/drawing/2014/main" id="{E1C9EBBE-D3B7-C5B6-8FE7-3BE5D30C88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7" y="1616"/>
                <a:ext cx="371" cy="636"/>
                <a:chOff x="1396" y="1161"/>
                <a:chExt cx="635" cy="1090"/>
              </a:xfrm>
            </p:grpSpPr>
            <p:sp>
              <p:nvSpPr>
                <p:cNvPr id="18761" name="Rectangle 329">
                  <a:extLst>
                    <a:ext uri="{FF2B5EF4-FFF2-40B4-BE49-F238E27FC236}">
                      <a16:creationId xmlns:a16="http://schemas.microsoft.com/office/drawing/2014/main" id="{35CB75CA-8D68-40E3-8422-50DFB4579B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1752"/>
                  <a:ext cx="90" cy="27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2" name="Oval 330">
                  <a:extLst>
                    <a:ext uri="{FF2B5EF4-FFF2-40B4-BE49-F238E27FC236}">
                      <a16:creationId xmlns:a16="http://schemas.microsoft.com/office/drawing/2014/main" id="{F467D7F5-45E6-CD00-999F-9428809192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2" y="1208"/>
                  <a:ext cx="544" cy="544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3" name="AutoShape 331">
                  <a:extLst>
                    <a:ext uri="{FF2B5EF4-FFF2-40B4-BE49-F238E27FC236}">
                      <a16:creationId xmlns:a16="http://schemas.microsoft.com/office/drawing/2014/main" id="{57C6C955-B569-8BCD-ECD5-89E409681D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96" y="1161"/>
                  <a:ext cx="635" cy="635"/>
                </a:xfrm>
                <a:custGeom>
                  <a:avLst/>
                  <a:gdLst>
                    <a:gd name="G0" fmla="+- 2750 0 0"/>
                    <a:gd name="G1" fmla="+- 21600 0 2750"/>
                    <a:gd name="G2" fmla="+- 21600 0 275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50" y="10800"/>
                      </a:moveTo>
                      <a:cubicBezTo>
                        <a:pt x="2750" y="15246"/>
                        <a:pt x="6354" y="18850"/>
                        <a:pt x="10800" y="18850"/>
                      </a:cubicBezTo>
                      <a:cubicBezTo>
                        <a:pt x="15246" y="18850"/>
                        <a:pt x="18850" y="15246"/>
                        <a:pt x="18850" y="10800"/>
                      </a:cubicBezTo>
                      <a:cubicBezTo>
                        <a:pt x="18850" y="6354"/>
                        <a:pt x="15246" y="2750"/>
                        <a:pt x="10800" y="2750"/>
                      </a:cubicBezTo>
                      <a:cubicBezTo>
                        <a:pt x="6354" y="2750"/>
                        <a:pt x="2750" y="6354"/>
                        <a:pt x="2750" y="1080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64" name="Rectangle 332">
                  <a:extLst>
                    <a:ext uri="{FF2B5EF4-FFF2-40B4-BE49-F238E27FC236}">
                      <a16:creationId xmlns:a16="http://schemas.microsoft.com/office/drawing/2014/main" id="{B64555E2-E2ED-7AF6-F0D6-661C1DCB2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5" y="1933"/>
                  <a:ext cx="136" cy="31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765" name="Group 333">
              <a:extLst>
                <a:ext uri="{FF2B5EF4-FFF2-40B4-BE49-F238E27FC236}">
                  <a16:creationId xmlns:a16="http://schemas.microsoft.com/office/drawing/2014/main" id="{3D3BB849-CAFB-B4E5-FE1C-D1BBECECB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4" y="2387"/>
              <a:ext cx="254" cy="94"/>
              <a:chOff x="5234" y="2387"/>
              <a:chExt cx="254" cy="94"/>
            </a:xfrm>
          </p:grpSpPr>
          <p:sp>
            <p:nvSpPr>
              <p:cNvPr id="18766" name="WordArt 334">
                <a:extLst>
                  <a:ext uri="{FF2B5EF4-FFF2-40B4-BE49-F238E27FC236}">
                    <a16:creationId xmlns:a16="http://schemas.microsoft.com/office/drawing/2014/main" id="{3CE91F9C-DC97-778E-FFBB-F89517C2B8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6" y="2387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審査</a:t>
                </a:r>
              </a:p>
            </p:txBody>
          </p:sp>
          <p:sp>
            <p:nvSpPr>
              <p:cNvPr id="18767" name="WordArt 335">
                <a:extLst>
                  <a:ext uri="{FF2B5EF4-FFF2-40B4-BE49-F238E27FC236}">
                    <a16:creationId xmlns:a16="http://schemas.microsoft.com/office/drawing/2014/main" id="{435777FB-D715-96EF-432F-A3ADD06E38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34" y="2387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審査</a:t>
                </a:r>
              </a:p>
            </p:txBody>
          </p:sp>
        </p:grpSp>
      </p:grpSp>
      <p:sp>
        <p:nvSpPr>
          <p:cNvPr id="18768" name="Line 336">
            <a:extLst>
              <a:ext uri="{FF2B5EF4-FFF2-40B4-BE49-F238E27FC236}">
                <a16:creationId xmlns:a16="http://schemas.microsoft.com/office/drawing/2014/main" id="{854BABFB-7F48-BB0B-2ED6-971E0C2ADE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4938" y="3860800"/>
            <a:ext cx="1800225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8770" name="Group 338">
            <a:extLst>
              <a:ext uri="{FF2B5EF4-FFF2-40B4-BE49-F238E27FC236}">
                <a16:creationId xmlns:a16="http://schemas.microsoft.com/office/drawing/2014/main" id="{8C34CCD2-1428-A93E-0137-893DB0E90F5F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2205038"/>
            <a:ext cx="403225" cy="360362"/>
            <a:chOff x="3265" y="890"/>
            <a:chExt cx="254" cy="227"/>
          </a:xfrm>
        </p:grpSpPr>
        <p:grpSp>
          <p:nvGrpSpPr>
            <p:cNvPr id="18771" name="Group 339">
              <a:extLst>
                <a:ext uri="{FF2B5EF4-FFF2-40B4-BE49-F238E27FC236}">
                  <a16:creationId xmlns:a16="http://schemas.microsoft.com/office/drawing/2014/main" id="{F27B9B9D-EBFB-924D-C9B6-6497EB2590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9" y="890"/>
              <a:ext cx="246" cy="168"/>
              <a:chOff x="2667" y="3565"/>
              <a:chExt cx="591" cy="409"/>
            </a:xfrm>
          </p:grpSpPr>
          <p:grpSp>
            <p:nvGrpSpPr>
              <p:cNvPr id="18772" name="Group 340">
                <a:extLst>
                  <a:ext uri="{FF2B5EF4-FFF2-40B4-BE49-F238E27FC236}">
                    <a16:creationId xmlns:a16="http://schemas.microsoft.com/office/drawing/2014/main" id="{C0869377-1C0E-8EE6-46BE-75A055982B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67" y="3565"/>
                <a:ext cx="183" cy="317"/>
                <a:chOff x="1986" y="3612"/>
                <a:chExt cx="183" cy="317"/>
              </a:xfrm>
            </p:grpSpPr>
            <p:grpSp>
              <p:nvGrpSpPr>
                <p:cNvPr id="18773" name="Group 341">
                  <a:extLst>
                    <a:ext uri="{FF2B5EF4-FFF2-40B4-BE49-F238E27FC236}">
                      <a16:creationId xmlns:a16="http://schemas.microsoft.com/office/drawing/2014/main" id="{66A2696A-F80F-4F9E-BF53-FB0E5D5E90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74" name="Oval 342">
                    <a:extLst>
                      <a:ext uri="{FF2B5EF4-FFF2-40B4-BE49-F238E27FC236}">
                        <a16:creationId xmlns:a16="http://schemas.microsoft.com/office/drawing/2014/main" id="{2DF20B54-2AED-64EB-2B8C-520A75A984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75" name="Oval 343">
                    <a:extLst>
                      <a:ext uri="{FF2B5EF4-FFF2-40B4-BE49-F238E27FC236}">
                        <a16:creationId xmlns:a16="http://schemas.microsoft.com/office/drawing/2014/main" id="{790EB38F-F639-7777-8864-71BFF94B97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76" name="Rectangle 344">
                    <a:extLst>
                      <a:ext uri="{FF2B5EF4-FFF2-40B4-BE49-F238E27FC236}">
                        <a16:creationId xmlns:a16="http://schemas.microsoft.com/office/drawing/2014/main" id="{98E6B711-AF5D-FE7E-15DA-86973A0FD3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77" name="Group 345">
                  <a:extLst>
                    <a:ext uri="{FF2B5EF4-FFF2-40B4-BE49-F238E27FC236}">
                      <a16:creationId xmlns:a16="http://schemas.microsoft.com/office/drawing/2014/main" id="{36AD3457-5642-8BD2-8845-35CA7C717B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8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78" name="Oval 346">
                    <a:extLst>
                      <a:ext uri="{FF2B5EF4-FFF2-40B4-BE49-F238E27FC236}">
                        <a16:creationId xmlns:a16="http://schemas.microsoft.com/office/drawing/2014/main" id="{5C49DD48-BC7D-28E2-792F-3B7116C0B4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79" name="Oval 347">
                    <a:extLst>
                      <a:ext uri="{FF2B5EF4-FFF2-40B4-BE49-F238E27FC236}">
                        <a16:creationId xmlns:a16="http://schemas.microsoft.com/office/drawing/2014/main" id="{AFE3DBC2-E964-9B2D-2819-A4FCFB8654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80" name="Rectangle 348">
                    <a:extLst>
                      <a:ext uri="{FF2B5EF4-FFF2-40B4-BE49-F238E27FC236}">
                        <a16:creationId xmlns:a16="http://schemas.microsoft.com/office/drawing/2014/main" id="{65836F2E-02E6-CBEF-2785-CCF5C1EF95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781" name="Group 349">
                <a:extLst>
                  <a:ext uri="{FF2B5EF4-FFF2-40B4-BE49-F238E27FC236}">
                    <a16:creationId xmlns:a16="http://schemas.microsoft.com/office/drawing/2014/main" id="{D15E1750-8F04-0A69-D185-70E70C9E66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3565"/>
                <a:ext cx="183" cy="317"/>
                <a:chOff x="2212" y="3612"/>
                <a:chExt cx="183" cy="317"/>
              </a:xfrm>
            </p:grpSpPr>
            <p:grpSp>
              <p:nvGrpSpPr>
                <p:cNvPr id="18782" name="Group 350">
                  <a:extLst>
                    <a:ext uri="{FF2B5EF4-FFF2-40B4-BE49-F238E27FC236}">
                      <a16:creationId xmlns:a16="http://schemas.microsoft.com/office/drawing/2014/main" id="{B1662495-F027-A37D-59FD-5D090E3BD1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2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83" name="Oval 351">
                    <a:extLst>
                      <a:ext uri="{FF2B5EF4-FFF2-40B4-BE49-F238E27FC236}">
                        <a16:creationId xmlns:a16="http://schemas.microsoft.com/office/drawing/2014/main" id="{ABB8B679-4AA5-2791-971D-4B36E3DE22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84" name="Oval 352">
                    <a:extLst>
                      <a:ext uri="{FF2B5EF4-FFF2-40B4-BE49-F238E27FC236}">
                        <a16:creationId xmlns:a16="http://schemas.microsoft.com/office/drawing/2014/main" id="{FA1AF5EB-4AB1-041E-C0B7-36F0E572C0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85" name="Rectangle 353">
                    <a:extLst>
                      <a:ext uri="{FF2B5EF4-FFF2-40B4-BE49-F238E27FC236}">
                        <a16:creationId xmlns:a16="http://schemas.microsoft.com/office/drawing/2014/main" id="{CFE32D4E-EC0B-0776-4BB4-73178B3ABD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86" name="Group 354">
                  <a:extLst>
                    <a:ext uri="{FF2B5EF4-FFF2-40B4-BE49-F238E27FC236}">
                      <a16:creationId xmlns:a16="http://schemas.microsoft.com/office/drawing/2014/main" id="{056E7D1F-233E-0D2D-CF19-0794C892AA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13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87" name="Oval 355">
                    <a:extLst>
                      <a:ext uri="{FF2B5EF4-FFF2-40B4-BE49-F238E27FC236}">
                        <a16:creationId xmlns:a16="http://schemas.microsoft.com/office/drawing/2014/main" id="{2BE4B3F0-3770-8CCC-696E-FC1BC6DADE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88" name="Oval 356">
                    <a:extLst>
                      <a:ext uri="{FF2B5EF4-FFF2-40B4-BE49-F238E27FC236}">
                        <a16:creationId xmlns:a16="http://schemas.microsoft.com/office/drawing/2014/main" id="{A8030ADF-681D-1980-E831-AD8EA43250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89" name="Rectangle 357">
                    <a:extLst>
                      <a:ext uri="{FF2B5EF4-FFF2-40B4-BE49-F238E27FC236}">
                        <a16:creationId xmlns:a16="http://schemas.microsoft.com/office/drawing/2014/main" id="{8BC255C6-2B26-A04C-74B2-CFCA4F7EEC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790" name="Group 358">
                <a:extLst>
                  <a:ext uri="{FF2B5EF4-FFF2-40B4-BE49-F238E27FC236}">
                    <a16:creationId xmlns:a16="http://schemas.microsoft.com/office/drawing/2014/main" id="{CFE7910C-307B-D157-6196-2967D42717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7" y="3657"/>
                <a:ext cx="183" cy="317"/>
                <a:chOff x="1396" y="3612"/>
                <a:chExt cx="183" cy="317"/>
              </a:xfrm>
            </p:grpSpPr>
            <p:grpSp>
              <p:nvGrpSpPr>
                <p:cNvPr id="18791" name="Group 359">
                  <a:extLst>
                    <a:ext uri="{FF2B5EF4-FFF2-40B4-BE49-F238E27FC236}">
                      <a16:creationId xmlns:a16="http://schemas.microsoft.com/office/drawing/2014/main" id="{7E37980D-A59C-CD6F-65C2-D01F5CDA02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6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92" name="Oval 360">
                    <a:extLst>
                      <a:ext uri="{FF2B5EF4-FFF2-40B4-BE49-F238E27FC236}">
                        <a16:creationId xmlns:a16="http://schemas.microsoft.com/office/drawing/2014/main" id="{C5CC2754-9343-BF81-1065-AD4AB2A57D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93" name="Oval 361">
                    <a:extLst>
                      <a:ext uri="{FF2B5EF4-FFF2-40B4-BE49-F238E27FC236}">
                        <a16:creationId xmlns:a16="http://schemas.microsoft.com/office/drawing/2014/main" id="{558BB45D-9F38-164C-2AFF-40D589AED8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94" name="Rectangle 362">
                    <a:extLst>
                      <a:ext uri="{FF2B5EF4-FFF2-40B4-BE49-F238E27FC236}">
                        <a16:creationId xmlns:a16="http://schemas.microsoft.com/office/drawing/2014/main" id="{5AD529C2-397D-6AF1-94BF-795F634E74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95" name="Group 363">
                  <a:extLst>
                    <a:ext uri="{FF2B5EF4-FFF2-40B4-BE49-F238E27FC236}">
                      <a16:creationId xmlns:a16="http://schemas.microsoft.com/office/drawing/2014/main" id="{C9FF9ABC-06F3-D21C-9A3E-D5F1F8206B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97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796" name="Oval 364">
                    <a:extLst>
                      <a:ext uri="{FF2B5EF4-FFF2-40B4-BE49-F238E27FC236}">
                        <a16:creationId xmlns:a16="http://schemas.microsoft.com/office/drawing/2014/main" id="{0507E233-4845-BFE8-5F95-14B8FA2755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97" name="Oval 365">
                    <a:extLst>
                      <a:ext uri="{FF2B5EF4-FFF2-40B4-BE49-F238E27FC236}">
                        <a16:creationId xmlns:a16="http://schemas.microsoft.com/office/drawing/2014/main" id="{E73BF658-090A-A672-B48C-87748E23FD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98" name="Rectangle 366">
                    <a:extLst>
                      <a:ext uri="{FF2B5EF4-FFF2-40B4-BE49-F238E27FC236}">
                        <a16:creationId xmlns:a16="http://schemas.microsoft.com/office/drawing/2014/main" id="{BE1F93FB-D040-8AC2-D275-099A63251B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799" name="Group 367">
                <a:extLst>
                  <a:ext uri="{FF2B5EF4-FFF2-40B4-BE49-F238E27FC236}">
                    <a16:creationId xmlns:a16="http://schemas.microsoft.com/office/drawing/2014/main" id="{0550338E-2C5F-1C41-87B2-07CC58F775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1" y="3657"/>
                <a:ext cx="183" cy="317"/>
                <a:chOff x="1578" y="3612"/>
                <a:chExt cx="183" cy="317"/>
              </a:xfrm>
            </p:grpSpPr>
            <p:grpSp>
              <p:nvGrpSpPr>
                <p:cNvPr id="18800" name="Group 368">
                  <a:extLst>
                    <a:ext uri="{FF2B5EF4-FFF2-40B4-BE49-F238E27FC236}">
                      <a16:creationId xmlns:a16="http://schemas.microsoft.com/office/drawing/2014/main" id="{E270AF3C-1D4E-B951-99CA-33F43E39CD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8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801" name="Oval 369">
                    <a:extLst>
                      <a:ext uri="{FF2B5EF4-FFF2-40B4-BE49-F238E27FC236}">
                        <a16:creationId xmlns:a16="http://schemas.microsoft.com/office/drawing/2014/main" id="{C60F0E65-134A-93A6-1C2F-BE73511688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2" name="Oval 370">
                    <a:extLst>
                      <a:ext uri="{FF2B5EF4-FFF2-40B4-BE49-F238E27FC236}">
                        <a16:creationId xmlns:a16="http://schemas.microsoft.com/office/drawing/2014/main" id="{3D1D6B5C-0837-1097-740E-602F69ED3B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3" name="Rectangle 371">
                    <a:extLst>
                      <a:ext uri="{FF2B5EF4-FFF2-40B4-BE49-F238E27FC236}">
                        <a16:creationId xmlns:a16="http://schemas.microsoft.com/office/drawing/2014/main" id="{4544E8D4-849F-CE05-978D-8746F51B48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04" name="Group 372">
                  <a:extLst>
                    <a:ext uri="{FF2B5EF4-FFF2-40B4-BE49-F238E27FC236}">
                      <a16:creationId xmlns:a16="http://schemas.microsoft.com/office/drawing/2014/main" id="{188E90B0-B0D9-F958-5816-60D02DFAC4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79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805" name="Oval 373">
                    <a:extLst>
                      <a:ext uri="{FF2B5EF4-FFF2-40B4-BE49-F238E27FC236}">
                        <a16:creationId xmlns:a16="http://schemas.microsoft.com/office/drawing/2014/main" id="{A9F415BD-8992-DAB2-B23F-5C922F814E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6" name="Oval 374">
                    <a:extLst>
                      <a:ext uri="{FF2B5EF4-FFF2-40B4-BE49-F238E27FC236}">
                        <a16:creationId xmlns:a16="http://schemas.microsoft.com/office/drawing/2014/main" id="{E6505AFD-8B85-E8F5-D642-5154FE36D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7" name="Rectangle 375">
                    <a:extLst>
                      <a:ext uri="{FF2B5EF4-FFF2-40B4-BE49-F238E27FC236}">
                        <a16:creationId xmlns:a16="http://schemas.microsoft.com/office/drawing/2014/main" id="{863F6F26-7549-9D53-2BA2-49B55FFCA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808" name="Group 376">
                <a:extLst>
                  <a:ext uri="{FF2B5EF4-FFF2-40B4-BE49-F238E27FC236}">
                    <a16:creationId xmlns:a16="http://schemas.microsoft.com/office/drawing/2014/main" id="{205A865E-7D76-2B45-5C99-854D923B69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3657"/>
                <a:ext cx="183" cy="317"/>
                <a:chOff x="1804" y="3612"/>
                <a:chExt cx="183" cy="317"/>
              </a:xfrm>
            </p:grpSpPr>
            <p:grpSp>
              <p:nvGrpSpPr>
                <p:cNvPr id="18809" name="Group 377">
                  <a:extLst>
                    <a:ext uri="{FF2B5EF4-FFF2-40B4-BE49-F238E27FC236}">
                      <a16:creationId xmlns:a16="http://schemas.microsoft.com/office/drawing/2014/main" id="{C78F2057-C2C2-3CB8-2ECE-13D0837F86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4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810" name="Oval 378">
                    <a:extLst>
                      <a:ext uri="{FF2B5EF4-FFF2-40B4-BE49-F238E27FC236}">
                        <a16:creationId xmlns:a16="http://schemas.microsoft.com/office/drawing/2014/main" id="{970B05C0-85FC-F907-9507-9AB60A1B36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11" name="Oval 379">
                    <a:extLst>
                      <a:ext uri="{FF2B5EF4-FFF2-40B4-BE49-F238E27FC236}">
                        <a16:creationId xmlns:a16="http://schemas.microsoft.com/office/drawing/2014/main" id="{723B8B9D-999A-A28F-F9AB-F8277FDA9D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12" name="Rectangle 380">
                    <a:extLst>
                      <a:ext uri="{FF2B5EF4-FFF2-40B4-BE49-F238E27FC236}">
                        <a16:creationId xmlns:a16="http://schemas.microsoft.com/office/drawing/2014/main" id="{3650CA1E-DEAA-4E4B-4F0A-196E1CEE6C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0000"/>
                  </a:solidFill>
                  <a:ln w="285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13" name="Group 381">
                  <a:extLst>
                    <a:ext uri="{FF2B5EF4-FFF2-40B4-BE49-F238E27FC236}">
                      <a16:creationId xmlns:a16="http://schemas.microsoft.com/office/drawing/2014/main" id="{8FC30092-66C2-3348-E8E7-EDE5B996FC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05" y="3612"/>
                  <a:ext cx="182" cy="317"/>
                  <a:chOff x="1396" y="3612"/>
                  <a:chExt cx="182" cy="317"/>
                </a:xfrm>
              </p:grpSpPr>
              <p:sp>
                <p:nvSpPr>
                  <p:cNvPr id="18814" name="Oval 382">
                    <a:extLst>
                      <a:ext uri="{FF2B5EF4-FFF2-40B4-BE49-F238E27FC236}">
                        <a16:creationId xmlns:a16="http://schemas.microsoft.com/office/drawing/2014/main" id="{BDAEA112-F681-B899-F2E0-D1086A885C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19" y="3612"/>
                    <a:ext cx="136" cy="136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15" name="Oval 383">
                    <a:extLst>
                      <a:ext uri="{FF2B5EF4-FFF2-40B4-BE49-F238E27FC236}">
                        <a16:creationId xmlns:a16="http://schemas.microsoft.com/office/drawing/2014/main" id="{23951804-4E20-46EE-C529-AA77D75D3E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748"/>
                    <a:ext cx="182" cy="181"/>
                  </a:xfrm>
                  <a:prstGeom prst="ellipse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16" name="Rectangle 384">
                    <a:extLst>
                      <a:ext uri="{FF2B5EF4-FFF2-40B4-BE49-F238E27FC236}">
                        <a16:creationId xmlns:a16="http://schemas.microsoft.com/office/drawing/2014/main" id="{CE176745-1F12-EC42-DAFE-2B3E3897C5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838"/>
                    <a:ext cx="181" cy="91"/>
                  </a:xfrm>
                  <a:prstGeom prst="rect">
                    <a:avLst/>
                  </a:prstGeom>
                  <a:solidFill>
                    <a:srgbClr val="00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817" name="Group 385">
              <a:extLst>
                <a:ext uri="{FF2B5EF4-FFF2-40B4-BE49-F238E27FC236}">
                  <a16:creationId xmlns:a16="http://schemas.microsoft.com/office/drawing/2014/main" id="{528636BB-28A4-4709-0B14-D3C2AE270B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5" y="1023"/>
              <a:ext cx="254" cy="94"/>
              <a:chOff x="3274" y="1023"/>
              <a:chExt cx="254" cy="94"/>
            </a:xfrm>
          </p:grpSpPr>
          <p:sp>
            <p:nvSpPr>
              <p:cNvPr id="18818" name="WordArt 386">
                <a:extLst>
                  <a:ext uri="{FF2B5EF4-FFF2-40B4-BE49-F238E27FC236}">
                    <a16:creationId xmlns:a16="http://schemas.microsoft.com/office/drawing/2014/main" id="{E2366BD4-C3FE-37D0-8408-F323874C96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6" y="1023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  <p:sp>
            <p:nvSpPr>
              <p:cNvPr id="18819" name="WordArt 387">
                <a:extLst>
                  <a:ext uri="{FF2B5EF4-FFF2-40B4-BE49-F238E27FC236}">
                    <a16:creationId xmlns:a16="http://schemas.microsoft.com/office/drawing/2014/main" id="{A6B9A64E-F97A-9989-6959-1F39D7B5B8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4" y="1023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報告会</a:t>
                </a:r>
              </a:p>
            </p:txBody>
          </p:sp>
        </p:grpSp>
      </p:grpSp>
      <p:grpSp>
        <p:nvGrpSpPr>
          <p:cNvPr id="18820" name="Group 388">
            <a:extLst>
              <a:ext uri="{FF2B5EF4-FFF2-40B4-BE49-F238E27FC236}">
                <a16:creationId xmlns:a16="http://schemas.microsoft.com/office/drawing/2014/main" id="{75E16E54-7A1A-E10C-C7BE-ED2FA8ECE04F}"/>
              </a:ext>
            </a:extLst>
          </p:cNvPr>
          <p:cNvGrpSpPr>
            <a:grpSpLocks/>
          </p:cNvGrpSpPr>
          <p:nvPr/>
        </p:nvGrpSpPr>
        <p:grpSpPr bwMode="auto">
          <a:xfrm>
            <a:off x="8008938" y="2492375"/>
            <a:ext cx="215900" cy="287338"/>
            <a:chOff x="2315" y="3385"/>
            <a:chExt cx="136" cy="181"/>
          </a:xfrm>
        </p:grpSpPr>
        <p:sp>
          <p:nvSpPr>
            <p:cNvPr id="18821" name="WordArt 389">
              <a:extLst>
                <a:ext uri="{FF2B5EF4-FFF2-40B4-BE49-F238E27FC236}">
                  <a16:creationId xmlns:a16="http://schemas.microsoft.com/office/drawing/2014/main" id="{358BF278-481A-F099-3FF5-0CA639D5F4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385"/>
              <a:ext cx="136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 panose="020B0A04020102020204" pitchFamily="34" charset="0"/>
                </a:rPr>
                <a:t>30</a:t>
              </a:r>
              <a:endParaRPr lang="ja-JP" altLang="en-US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endParaRPr>
            </a:p>
          </p:txBody>
        </p:sp>
        <p:sp>
          <p:nvSpPr>
            <p:cNvPr id="18822" name="WordArt 390">
              <a:extLst>
                <a:ext uri="{FF2B5EF4-FFF2-40B4-BE49-F238E27FC236}">
                  <a16:creationId xmlns:a16="http://schemas.microsoft.com/office/drawing/2014/main" id="{25377FA5-340A-57AB-8D70-4DB7EB4D91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15" y="3385"/>
              <a:ext cx="136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0000">
                      <a:alpha val="89999"/>
                    </a:srgbClr>
                  </a:solidFill>
                  <a:latin typeface="Arial Black" panose="020B0A04020102020204" pitchFamily="34" charset="0"/>
                </a:rPr>
                <a:t>30</a:t>
              </a:r>
              <a:endParaRPr lang="ja-JP" altLang="en-US" sz="3600" b="1" kern="10">
                <a:solidFill>
                  <a:srgbClr val="FF0000">
                    <a:alpha val="89999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8823" name="Group 391">
            <a:extLst>
              <a:ext uri="{FF2B5EF4-FFF2-40B4-BE49-F238E27FC236}">
                <a16:creationId xmlns:a16="http://schemas.microsoft.com/office/drawing/2014/main" id="{7644F593-44AC-D474-41B2-81FF4F06E22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500438"/>
            <a:ext cx="403225" cy="288925"/>
            <a:chOff x="2292" y="2296"/>
            <a:chExt cx="254" cy="182"/>
          </a:xfrm>
        </p:grpSpPr>
        <p:grpSp>
          <p:nvGrpSpPr>
            <p:cNvPr id="18824" name="Group 392">
              <a:extLst>
                <a:ext uri="{FF2B5EF4-FFF2-40B4-BE49-F238E27FC236}">
                  <a16:creationId xmlns:a16="http://schemas.microsoft.com/office/drawing/2014/main" id="{AA2E2AF2-38C2-5087-1FE7-F221FE8996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2296"/>
              <a:ext cx="229" cy="78"/>
              <a:chOff x="2075" y="2568"/>
              <a:chExt cx="825" cy="363"/>
            </a:xfrm>
          </p:grpSpPr>
          <p:grpSp>
            <p:nvGrpSpPr>
              <p:cNvPr id="18825" name="Group 393">
                <a:extLst>
                  <a:ext uri="{FF2B5EF4-FFF2-40B4-BE49-F238E27FC236}">
                    <a16:creationId xmlns:a16="http://schemas.microsoft.com/office/drawing/2014/main" id="{B7F559FA-ACA1-1A61-2722-492C190361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18826" name="Rectangle 394">
                  <a:extLst>
                    <a:ext uri="{FF2B5EF4-FFF2-40B4-BE49-F238E27FC236}">
                      <a16:creationId xmlns:a16="http://schemas.microsoft.com/office/drawing/2014/main" id="{4D028837-441B-AE31-5542-579BC2EE3A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7" name="AutoShape 395">
                  <a:extLst>
                    <a:ext uri="{FF2B5EF4-FFF2-40B4-BE49-F238E27FC236}">
                      <a16:creationId xmlns:a16="http://schemas.microsoft.com/office/drawing/2014/main" id="{343FBD54-1AB5-A307-6155-B523F078D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8" name="AutoShape 396">
                  <a:extLst>
                    <a:ext uri="{FF2B5EF4-FFF2-40B4-BE49-F238E27FC236}">
                      <a16:creationId xmlns:a16="http://schemas.microsoft.com/office/drawing/2014/main" id="{ACA78A25-4918-5F67-6FF9-46036C62F8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29" name="Rectangle 397">
                  <a:extLst>
                    <a:ext uri="{FF2B5EF4-FFF2-40B4-BE49-F238E27FC236}">
                      <a16:creationId xmlns:a16="http://schemas.microsoft.com/office/drawing/2014/main" id="{65C4B1D8-020D-68EA-6F10-397D991879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0" name="Rectangle 398">
                  <a:extLst>
                    <a:ext uri="{FF2B5EF4-FFF2-40B4-BE49-F238E27FC236}">
                      <a16:creationId xmlns:a16="http://schemas.microsoft.com/office/drawing/2014/main" id="{A0D3FC8C-29DF-B7DC-1E0F-5D0C35D3BD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31" name="Group 399">
                <a:extLst>
                  <a:ext uri="{FF2B5EF4-FFF2-40B4-BE49-F238E27FC236}">
                    <a16:creationId xmlns:a16="http://schemas.microsoft.com/office/drawing/2014/main" id="{420990C5-029D-3FC4-4D9E-00B3A3A848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75" y="2568"/>
                <a:ext cx="825" cy="363"/>
                <a:chOff x="2073" y="2568"/>
                <a:chExt cx="825" cy="363"/>
              </a:xfrm>
            </p:grpSpPr>
            <p:sp>
              <p:nvSpPr>
                <p:cNvPr id="18832" name="Rectangle 400">
                  <a:extLst>
                    <a:ext uri="{FF2B5EF4-FFF2-40B4-BE49-F238E27FC236}">
                      <a16:creationId xmlns:a16="http://schemas.microsoft.com/office/drawing/2014/main" id="{9CE3A51F-76B0-5BDE-AA7A-AC5F2C44A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704"/>
                  <a:ext cx="498" cy="9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3" name="AutoShape 401">
                  <a:extLst>
                    <a:ext uri="{FF2B5EF4-FFF2-40B4-BE49-F238E27FC236}">
                      <a16:creationId xmlns:a16="http://schemas.microsoft.com/office/drawing/2014/main" id="{0CCF35DF-F816-556D-C820-6A669F4284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031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4" name="AutoShape 402">
                  <a:extLst>
                    <a:ext uri="{FF2B5EF4-FFF2-40B4-BE49-F238E27FC236}">
                      <a16:creationId xmlns:a16="http://schemas.microsoft.com/office/drawing/2014/main" id="{E35D6A91-CC95-806B-CACF-146005B93B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575" y="2659"/>
                  <a:ext cx="363" cy="1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5" name="Rectangle 403">
                  <a:extLst>
                    <a:ext uri="{FF2B5EF4-FFF2-40B4-BE49-F238E27FC236}">
                      <a16:creationId xmlns:a16="http://schemas.microsoft.com/office/drawing/2014/main" id="{2773E5B6-BF44-5ACD-BBBE-6AB49FE902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3" y="2568"/>
                  <a:ext cx="45" cy="363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6" name="Rectangle 404">
                  <a:extLst>
                    <a:ext uri="{FF2B5EF4-FFF2-40B4-BE49-F238E27FC236}">
                      <a16:creationId xmlns:a16="http://schemas.microsoft.com/office/drawing/2014/main" id="{B4A35AC4-C595-3FBC-DA8F-5711F76CBD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73" y="2568"/>
                  <a:ext cx="45" cy="363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837" name="Group 405">
              <a:extLst>
                <a:ext uri="{FF2B5EF4-FFF2-40B4-BE49-F238E27FC236}">
                  <a16:creationId xmlns:a16="http://schemas.microsoft.com/office/drawing/2014/main" id="{2DCDA74C-C17A-0349-33C5-35177719A1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2" y="2384"/>
              <a:ext cx="254" cy="94"/>
              <a:chOff x="2295" y="2384"/>
              <a:chExt cx="254" cy="94"/>
            </a:xfrm>
          </p:grpSpPr>
          <p:sp>
            <p:nvSpPr>
              <p:cNvPr id="18838" name="WordArt 406">
                <a:extLst>
                  <a:ext uri="{FF2B5EF4-FFF2-40B4-BE49-F238E27FC236}">
                    <a16:creationId xmlns:a16="http://schemas.microsoft.com/office/drawing/2014/main" id="{F6E913AA-6C0E-8270-D505-B3EB9AD820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7" y="2384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予備期間</a:t>
                </a:r>
              </a:p>
            </p:txBody>
          </p:sp>
          <p:sp>
            <p:nvSpPr>
              <p:cNvPr id="18839" name="WordArt 407">
                <a:extLst>
                  <a:ext uri="{FF2B5EF4-FFF2-40B4-BE49-F238E27FC236}">
                    <a16:creationId xmlns:a16="http://schemas.microsoft.com/office/drawing/2014/main" id="{C3F3AAB6-CF48-93B2-F171-25B9BA5C5F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95" y="2384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予備期間</a:t>
                </a:r>
              </a:p>
            </p:txBody>
          </p:sp>
        </p:grpSp>
      </p:grpSp>
      <p:grpSp>
        <p:nvGrpSpPr>
          <p:cNvPr id="18840" name="Group 408">
            <a:extLst>
              <a:ext uri="{FF2B5EF4-FFF2-40B4-BE49-F238E27FC236}">
                <a16:creationId xmlns:a16="http://schemas.microsoft.com/office/drawing/2014/main" id="{7AE74D2A-4435-420B-9DD7-FDC117BAEBA0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3284538"/>
            <a:ext cx="400050" cy="433387"/>
            <a:chOff x="2782" y="2205"/>
            <a:chExt cx="252" cy="273"/>
          </a:xfrm>
        </p:grpSpPr>
        <p:grpSp>
          <p:nvGrpSpPr>
            <p:cNvPr id="18841" name="Group 409">
              <a:extLst>
                <a:ext uri="{FF2B5EF4-FFF2-40B4-BE49-F238E27FC236}">
                  <a16:creationId xmlns:a16="http://schemas.microsoft.com/office/drawing/2014/main" id="{885B4677-7F69-DE9E-BCB6-6E61FC63394F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818" y="2178"/>
              <a:ext cx="181" cy="235"/>
              <a:chOff x="1170" y="1525"/>
              <a:chExt cx="453" cy="590"/>
            </a:xfrm>
          </p:grpSpPr>
          <p:sp>
            <p:nvSpPr>
              <p:cNvPr id="18842" name="Rectangle 410">
                <a:extLst>
                  <a:ext uri="{FF2B5EF4-FFF2-40B4-BE49-F238E27FC236}">
                    <a16:creationId xmlns:a16="http://schemas.microsoft.com/office/drawing/2014/main" id="{B48DB634-9916-197F-F635-87E927AF3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3" name="AutoShape 411">
                <a:extLst>
                  <a:ext uri="{FF2B5EF4-FFF2-40B4-BE49-F238E27FC236}">
                    <a16:creationId xmlns:a16="http://schemas.microsoft.com/office/drawing/2014/main" id="{588E3F73-32C7-45B1-63DE-E3A441518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91"/>
              </a:xfrm>
              <a:custGeom>
                <a:avLst/>
                <a:gdLst>
                  <a:gd name="G0" fmla="+- 3520 0 0"/>
                  <a:gd name="G1" fmla="+- 21600 0 3520"/>
                  <a:gd name="G2" fmla="*/ 3520 1 2"/>
                  <a:gd name="G3" fmla="+- 21600 0 G2"/>
                  <a:gd name="G4" fmla="+/ 3520 21600 2"/>
                  <a:gd name="G5" fmla="+/ G1 0 2"/>
                  <a:gd name="G6" fmla="*/ 21600 21600 3520"/>
                  <a:gd name="G7" fmla="*/ G6 1 2"/>
                  <a:gd name="G8" fmla="+- 21600 0 G7"/>
                  <a:gd name="G9" fmla="*/ 21600 1 2"/>
                  <a:gd name="G10" fmla="+- 3520 0 G9"/>
                  <a:gd name="G11" fmla="?: G10 G8 0"/>
                  <a:gd name="G12" fmla="?: G10 G7 21600"/>
                  <a:gd name="T0" fmla="*/ 19840 w 21600"/>
                  <a:gd name="T1" fmla="*/ 10800 h 21600"/>
                  <a:gd name="T2" fmla="*/ 10800 w 21600"/>
                  <a:gd name="T3" fmla="*/ 21600 h 21600"/>
                  <a:gd name="T4" fmla="*/ 1760 w 21600"/>
                  <a:gd name="T5" fmla="*/ 10800 h 21600"/>
                  <a:gd name="T6" fmla="*/ 10800 w 21600"/>
                  <a:gd name="T7" fmla="*/ 0 h 21600"/>
                  <a:gd name="T8" fmla="*/ 3560 w 21600"/>
                  <a:gd name="T9" fmla="*/ 3560 h 21600"/>
                  <a:gd name="T10" fmla="*/ 18040 w 21600"/>
                  <a:gd name="T11" fmla="*/ 1804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20" y="21600"/>
                    </a:lnTo>
                    <a:lnTo>
                      <a:pt x="1808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4" name="Line 412">
                <a:extLst>
                  <a:ext uri="{FF2B5EF4-FFF2-40B4-BE49-F238E27FC236}">
                    <a16:creationId xmlns:a16="http://schemas.microsoft.com/office/drawing/2014/main" id="{AE6CE407-AC21-0BD4-1CED-D61C4A81EF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6" y="1616"/>
                <a:ext cx="0" cy="499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45" name="Rectangle 413">
                <a:extLst>
                  <a:ext uri="{FF2B5EF4-FFF2-40B4-BE49-F238E27FC236}">
                    <a16:creationId xmlns:a16="http://schemas.microsoft.com/office/drawing/2014/main" id="{619792FF-7693-6CFC-7F49-16664E77F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0" y="1525"/>
                <a:ext cx="453" cy="590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46" name="WordArt 414">
              <a:extLst>
                <a:ext uri="{FF2B5EF4-FFF2-40B4-BE49-F238E27FC236}">
                  <a16:creationId xmlns:a16="http://schemas.microsoft.com/office/drawing/2014/main" id="{745E0BEF-3238-A279-16A3-0ADF3926BA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2" y="2384"/>
              <a:ext cx="252" cy="9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  <p:sp>
          <p:nvSpPr>
            <p:cNvPr id="18847" name="WordArt 415">
              <a:extLst>
                <a:ext uri="{FF2B5EF4-FFF2-40B4-BE49-F238E27FC236}">
                  <a16:creationId xmlns:a16="http://schemas.microsoft.com/office/drawing/2014/main" id="{2EFEF201-41E7-14D0-F9E0-9C81416093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82" y="2384"/>
              <a:ext cx="252" cy="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デザイン提出</a:t>
              </a:r>
            </a:p>
          </p:txBody>
        </p:sp>
      </p:grpSp>
      <p:grpSp>
        <p:nvGrpSpPr>
          <p:cNvPr id="18848" name="Group 416">
            <a:extLst>
              <a:ext uri="{FF2B5EF4-FFF2-40B4-BE49-F238E27FC236}">
                <a16:creationId xmlns:a16="http://schemas.microsoft.com/office/drawing/2014/main" id="{B045F301-A7BB-8B2E-62BF-CA6CED62BEE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5373688"/>
            <a:ext cx="431800" cy="501650"/>
            <a:chOff x="5705" y="2614"/>
            <a:chExt cx="272" cy="316"/>
          </a:xfrm>
        </p:grpSpPr>
        <p:grpSp>
          <p:nvGrpSpPr>
            <p:cNvPr id="18849" name="Group 417">
              <a:extLst>
                <a:ext uri="{FF2B5EF4-FFF2-40B4-BE49-F238E27FC236}">
                  <a16:creationId xmlns:a16="http://schemas.microsoft.com/office/drawing/2014/main" id="{31B3CC6E-E63F-725D-3026-A9ADA24727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2614"/>
              <a:ext cx="272" cy="272"/>
              <a:chOff x="1895" y="3384"/>
              <a:chExt cx="545" cy="545"/>
            </a:xfrm>
          </p:grpSpPr>
          <p:sp>
            <p:nvSpPr>
              <p:cNvPr id="18850" name="Oval 418">
                <a:extLst>
                  <a:ext uri="{FF2B5EF4-FFF2-40B4-BE49-F238E27FC236}">
                    <a16:creationId xmlns:a16="http://schemas.microsoft.com/office/drawing/2014/main" id="{5BD81757-267C-1712-5100-0E438C40C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384"/>
                <a:ext cx="545" cy="54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1" name="Oval 419">
                <a:extLst>
                  <a:ext uri="{FF2B5EF4-FFF2-40B4-BE49-F238E27FC236}">
                    <a16:creationId xmlns:a16="http://schemas.microsoft.com/office/drawing/2014/main" id="{AE770D94-34E2-A4A0-FE3C-24FACCEC2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3430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2" name="Oval 420">
                <a:extLst>
                  <a:ext uri="{FF2B5EF4-FFF2-40B4-BE49-F238E27FC236}">
                    <a16:creationId xmlns:a16="http://schemas.microsoft.com/office/drawing/2014/main" id="{7525CDCA-B6D7-ECFE-BB06-58AB32ECC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452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3" name="Oval 421">
                <a:extLst>
                  <a:ext uri="{FF2B5EF4-FFF2-40B4-BE49-F238E27FC236}">
                    <a16:creationId xmlns:a16="http://schemas.microsoft.com/office/drawing/2014/main" id="{BB75517E-2F44-1B9A-B285-4059B8583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497"/>
                <a:ext cx="408" cy="318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4" name="Oval 422">
                <a:extLst>
                  <a:ext uri="{FF2B5EF4-FFF2-40B4-BE49-F238E27FC236}">
                    <a16:creationId xmlns:a16="http://schemas.microsoft.com/office/drawing/2014/main" id="{0897C8B6-120D-8113-2656-7DBFBB826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4" y="3588"/>
                <a:ext cx="408" cy="13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5" name="Oval 423">
                <a:extLst>
                  <a:ext uri="{FF2B5EF4-FFF2-40B4-BE49-F238E27FC236}">
                    <a16:creationId xmlns:a16="http://schemas.microsoft.com/office/drawing/2014/main" id="{B15C5218-9F35-426A-A1CF-90FFE62BD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64" y="3497"/>
                <a:ext cx="408" cy="318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56" name="Oval 424">
                <a:extLst>
                  <a:ext uri="{FF2B5EF4-FFF2-40B4-BE49-F238E27FC236}">
                    <a16:creationId xmlns:a16="http://schemas.microsoft.com/office/drawing/2014/main" id="{44F32081-6B29-4462-3A66-07207D067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64" y="3588"/>
                <a:ext cx="408" cy="136"/>
              </a:xfrm>
              <a:prstGeom prst="ellips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857" name="Group 425">
              <a:extLst>
                <a:ext uri="{FF2B5EF4-FFF2-40B4-BE49-F238E27FC236}">
                  <a16:creationId xmlns:a16="http://schemas.microsoft.com/office/drawing/2014/main" id="{13043461-3562-CBE3-7DEF-7ED1BF41D6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6" y="2836"/>
              <a:ext cx="252" cy="94"/>
              <a:chOff x="5726" y="2836"/>
              <a:chExt cx="252" cy="94"/>
            </a:xfrm>
          </p:grpSpPr>
          <p:sp>
            <p:nvSpPr>
              <p:cNvPr id="18858" name="WordArt 426">
                <a:extLst>
                  <a:ext uri="{FF2B5EF4-FFF2-40B4-BE49-F238E27FC236}">
                    <a16:creationId xmlns:a16="http://schemas.microsoft.com/office/drawing/2014/main" id="{8A40752E-3B66-CA50-D61B-7014B868AA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2836"/>
                <a:ext cx="252" cy="9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配信</a:t>
                </a:r>
              </a:p>
            </p:txBody>
          </p:sp>
          <p:sp>
            <p:nvSpPr>
              <p:cNvPr id="18859" name="WordArt 427">
                <a:extLst>
                  <a:ext uri="{FF2B5EF4-FFF2-40B4-BE49-F238E27FC236}">
                    <a16:creationId xmlns:a16="http://schemas.microsoft.com/office/drawing/2014/main" id="{0FE0208F-2D5C-09CA-066B-DCFC2746BE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6" y="2836"/>
                <a:ext cx="252" cy="9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配信</a:t>
                </a:r>
              </a:p>
            </p:txBody>
          </p:sp>
        </p:grpSp>
      </p:grpSp>
      <p:sp>
        <p:nvSpPr>
          <p:cNvPr id="18860" name="Line 428">
            <a:extLst>
              <a:ext uri="{FF2B5EF4-FFF2-40B4-BE49-F238E27FC236}">
                <a16:creationId xmlns:a16="http://schemas.microsoft.com/office/drawing/2014/main" id="{51BEF09F-1200-85B4-4D02-B0EB73704E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3725" y="3860800"/>
            <a:ext cx="1008063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2" name="Line 430">
            <a:extLst>
              <a:ext uri="{FF2B5EF4-FFF2-40B4-BE49-F238E27FC236}">
                <a16:creationId xmlns:a16="http://schemas.microsoft.com/office/drawing/2014/main" id="{B0B44EA8-1535-F924-D3C4-71C1A7A34A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7238" y="3860800"/>
            <a:ext cx="576262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3" name="Line 431">
            <a:extLst>
              <a:ext uri="{FF2B5EF4-FFF2-40B4-BE49-F238E27FC236}">
                <a16:creationId xmlns:a16="http://schemas.microsoft.com/office/drawing/2014/main" id="{4726B1E1-F1C2-085B-9BE4-8FC6443F76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3450" y="5661025"/>
            <a:ext cx="1008063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672</Words>
  <Application>Microsoft Office PowerPoint</Application>
  <PresentationFormat>A4 210 x 297 mm</PresentationFormat>
  <Paragraphs>506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pptx197_ビジュアル重視の計画表テンプレート</dc:title>
  <dc:subject>pptx197_ビジュアル重視の計画表テンプレート</dc:subject>
  <dc:creator>でじけろお</dc:creator>
  <cp:revision>1</cp:revision>
  <dcterms:created xsi:type="dcterms:W3CDTF">2012-10-09T00:53:18Z</dcterms:created>
  <dcterms:modified xsi:type="dcterms:W3CDTF">2024-05-17T13:37:00Z</dcterms:modified>
  <cp:version>2</cp:version>
</cp:coreProperties>
</file>